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1"/>
  </p:notesMasterIdLst>
  <p:handoutMasterIdLst>
    <p:handoutMasterId r:id="rId12"/>
  </p:handoutMasterIdLst>
  <p:sldIdLst>
    <p:sldId id="303" r:id="rId7"/>
    <p:sldId id="793" r:id="rId8"/>
    <p:sldId id="792" r:id="rId9"/>
    <p:sldId id="794" r:id="rId10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110" d="100"/>
          <a:sy n="110" d="100"/>
        </p:scale>
        <p:origin x="1230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notesMaster" Target="notesMasters/notesMaster1.xml"/><Relationship Id="rId5" Type="http://schemas.openxmlformats.org/officeDocument/2006/relationships/customXml" Target="../customXml/item5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11/20/2024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11/20/2024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0223332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dirty="0" smtClean="0"/>
              <a:t>SA3#117</a:t>
            </a: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</a:t>
            </a:r>
            <a:r>
              <a:rPr lang="fr-FR" dirty="0" err="1"/>
              <a:t>Status</a:t>
            </a:r>
            <a:r>
              <a:rPr lang="fr-FR" dirty="0"/>
              <a:t> report for </a:t>
            </a:r>
            <a:r>
              <a:rPr lang="fr-FR" b="1" dirty="0" smtClean="0"/>
              <a:t>MCXSec4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000" b="1" dirty="0"/>
              <a:t/>
            </a:r>
            <a:br>
              <a:rPr lang="en-US" altLang="en-US" sz="2000" b="1" dirty="0"/>
            </a:br>
            <a:r>
              <a:rPr lang="en-GB" altLang="en-US" sz="1800" b="1" dirty="0">
                <a:latin typeface="Arial" charset="0"/>
              </a:rPr>
              <a:t>Tim Woodward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>
                <a:latin typeface="Arial" charset="0"/>
              </a:rPr>
              <a:t>Motorola Solutions, </a:t>
            </a:r>
            <a:r>
              <a:rPr lang="en-GB" sz="1800" b="1" dirty="0" err="1" smtClean="0">
                <a:latin typeface="Arial" charset="0"/>
              </a:rPr>
              <a:t>Inc</a:t>
            </a: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342900" lvl="0" indent="-342900">
              <a:buFont typeface="Symbol" panose="05050102010706020507" pitchFamily="18" charset="2"/>
              <a:buChar char=""/>
            </a:pPr>
            <a:endParaRPr lang="en-CA" sz="18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TUs planned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0.3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endParaRPr lang="en-CA" sz="1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</a:t>
            </a:r>
            <a:r>
              <a:rPr lang="en-CA" sz="1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SA3#119 </a:t>
            </a:r>
            <a:r>
              <a:rPr lang="en-CA" sz="18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meeting -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Finalize security architecture for MC Logging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Finalize security architecture for MC Gateway UE</a:t>
            </a: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400" b="1" dirty="0">
                <a:solidFill>
                  <a:srgbClr val="FF0000"/>
                </a:solidFill>
              </a:rPr>
              <a:t>MCXSec4</a:t>
            </a:r>
            <a:r>
              <a:rPr lang="en-US" alt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overall </a:t>
            </a:r>
            <a:r>
              <a:rPr lang="en-US" sz="2400" dirty="0">
                <a:solidFill>
                  <a:srgbClr val="FF0000"/>
                </a:solidFill>
              </a:rPr>
              <a:t>plan</a:t>
            </a:r>
          </a:p>
        </p:txBody>
      </p:sp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dirty="0" smtClean="0"/>
              <a:t>Feature is progressing according to </a:t>
            </a:r>
            <a:r>
              <a:rPr lang="de-DE" altLang="de-DE" sz="1200" dirty="0" smtClean="0"/>
              <a:t>plan.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dirty="0" smtClean="0"/>
              <a:t>Fundamental security for MC Gateway and MC Logging features have been specified.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dirty="0" smtClean="0"/>
              <a:t>Maintenance CRs may be required if additional security requirements are identified following conclusion of SA6#64.</a:t>
            </a:r>
            <a:endParaRPr lang="de-DE" altLang="de-DE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450"/>
              </a:spcAft>
              <a:defRPr/>
            </a:pPr>
            <a:r>
              <a:rPr lang="en-US" sz="1200" dirty="0"/>
              <a:t>SA6 MC Logging Architecture</a:t>
            </a:r>
          </a:p>
          <a:p>
            <a:pPr lvl="1">
              <a:spcBef>
                <a:spcPts val="0"/>
              </a:spcBef>
              <a:spcAft>
                <a:spcPts val="450"/>
              </a:spcAft>
              <a:defRPr/>
            </a:pPr>
            <a:r>
              <a:rPr lang="en-US" sz="1200" dirty="0"/>
              <a:t>SA6 MC Gateway Architecture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GB" sz="1600" dirty="0" smtClean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6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Contentious </a:t>
            </a: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Issue</a:t>
            </a:r>
            <a:r>
              <a:rPr kumimoji="0" 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None</a:t>
            </a:r>
            <a:endParaRPr kumimoji="0" lang="de-DE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en-US" altLang="zh-CN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Risks: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None identified</a:t>
            </a: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000" b="1" dirty="0" smtClean="0">
                <a:solidFill>
                  <a:srgbClr val="FF0000"/>
                </a:solidFill>
              </a:rPr>
              <a:t>MCXSec4</a:t>
            </a:r>
            <a:r>
              <a:rPr lang="en-US" altLang="en-US" sz="2000" dirty="0" smtClean="0">
                <a:solidFill>
                  <a:srgbClr val="FF0000"/>
                </a:solidFill>
              </a:rPr>
              <a:t> </a:t>
            </a:r>
            <a:r>
              <a:rPr lang="en-US" sz="2000" dirty="0" smtClean="0">
                <a:solidFill>
                  <a:srgbClr val="FF0000"/>
                </a:solidFill>
              </a:rPr>
              <a:t>status </a:t>
            </a:r>
            <a:r>
              <a:rPr lang="en-US" sz="2000" dirty="0">
                <a:solidFill>
                  <a:srgbClr val="FF0000"/>
                </a:solidFill>
              </a:rPr>
              <a:t>after </a:t>
            </a:r>
            <a:r>
              <a:rPr lang="en-US" sz="2000" dirty="0" smtClean="0">
                <a:solidFill>
                  <a:srgbClr val="FF0000"/>
                </a:solidFill>
              </a:rPr>
              <a:t>SA3#119</a:t>
            </a:r>
            <a:endParaRPr lang="en-US" sz="2000" dirty="0">
              <a:solidFill>
                <a:srgbClr val="FF0000"/>
              </a:solidFill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7039314"/>
              </p:ext>
            </p:extLst>
          </p:nvPr>
        </p:nvGraphicFramePr>
        <p:xfrm>
          <a:off x="301625" y="1287463"/>
          <a:ext cx="8687186" cy="665437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80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412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61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840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4129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7064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0430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1020035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001" marR="27001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Mission Critical security enhancements phase </a:t>
                      </a:r>
                      <a:r>
                        <a:rPr lang="en-US" sz="1200" b="1" i="0" u="none" strike="noStrike" kern="1200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4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3" marR="68583" marT="34186" marB="34186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MCXSec4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3" marR="68583" marT="34186" marB="34186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Rel-19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001" marR="27001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27001" marR="27001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Jun -2025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001" marR="27001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001" marR="27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0" i="0" u="none" strike="noStrike" dirty="0" smtClean="0">
                          <a:solidFill>
                            <a:srgbClr val="FF3300"/>
                          </a:solidFill>
                          <a:effectLst/>
                          <a:latin typeface="Arial" panose="020B0604020202020204" pitchFamily="34" charset="0"/>
                        </a:rPr>
                        <a:t>90</a:t>
                      </a:r>
                      <a:endParaRPr lang="en-GB" sz="1200" dirty="0">
                        <a:solidFill>
                          <a:srgbClr val="FF3300"/>
                        </a:solidFill>
                      </a:endParaRPr>
                    </a:p>
                  </a:txBody>
                  <a:tcPr marL="27001" marR="2700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TS 33.180</a:t>
                      </a:r>
                    </a:p>
                  </a:txBody>
                  <a:tcPr marL="27001" marR="27001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45606" y="1234118"/>
            <a:ext cx="8554481" cy="4486198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Pending issues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 smtClean="0"/>
              <a:t>NONE</a:t>
            </a:r>
            <a:endParaRPr lang="de-DE" altLang="de-DE" sz="14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de-DE" altLang="de-DE" sz="1200" b="1" dirty="0"/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GB" sz="12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consumed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 smtClean="0"/>
              <a:t>SA3#119 </a:t>
            </a:r>
            <a:r>
              <a:rPr lang="en-GB" sz="1200" dirty="0" smtClean="0"/>
              <a:t>– </a:t>
            </a:r>
            <a:r>
              <a:rPr lang="en-GB" sz="1200" dirty="0" smtClean="0"/>
              <a:t>0.25</a:t>
            </a:r>
            <a:endParaRPr lang="en-GB" sz="1200" b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remaining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 smtClean="0"/>
              <a:t>SA3#119 </a:t>
            </a:r>
            <a:r>
              <a:rPr lang="en-GB" sz="1200" b="1" dirty="0" smtClean="0"/>
              <a:t>- </a:t>
            </a:r>
            <a:r>
              <a:rPr lang="en-GB" sz="1200" b="1" dirty="0" smtClean="0"/>
              <a:t>0.05</a:t>
            </a:r>
            <a:endParaRPr lang="en-GB" sz="1200" b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GB" sz="16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6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Plan for completion</a:t>
            </a:r>
            <a:endParaRPr kumimoji="0" lang="de-DE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zh-CN" sz="1200" dirty="0" smtClean="0">
                <a:solidFill>
                  <a:prstClr val="black"/>
                </a:solidFill>
                <a:latin typeface="Calibri"/>
                <a:ea typeface="宋体" panose="02010600030101010101" pitchFamily="2" charset="-122"/>
                <a:cs typeface="+mn-cs"/>
              </a:rPr>
              <a:t>TSG#106</a:t>
            </a: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67375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000" b="1" dirty="0">
                <a:solidFill>
                  <a:srgbClr val="FF0000"/>
                </a:solidFill>
              </a:rPr>
              <a:t>MCXSec4</a:t>
            </a:r>
            <a:r>
              <a:rPr lang="en-US" alt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smtClean="0">
                <a:solidFill>
                  <a:srgbClr val="FF0000"/>
                </a:solidFill>
              </a:rPr>
              <a:t>pending </a:t>
            </a:r>
            <a:r>
              <a:rPr lang="en-US" sz="2000" dirty="0">
                <a:solidFill>
                  <a:srgbClr val="FF0000"/>
                </a:solidFill>
              </a:rPr>
              <a:t>work and plan for completion</a:t>
            </a:r>
          </a:p>
        </p:txBody>
      </p:sp>
    </p:spTree>
    <p:extLst>
      <p:ext uri="{BB962C8B-B14F-4D97-AF65-F5344CB8AC3E}">
        <p14:creationId xmlns:p14="http://schemas.microsoft.com/office/powerpoint/2010/main" val="2954500837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pe:Receivers xmlns:spe="http://schemas.microsoft.com/sharepoint/events"/>
</file>

<file path=customXml/item4.xml><?xml version="1.0" encoding="utf-8"?>
<?mso-contentType ?>
<SharedContentType xmlns="Microsoft.SharePoint.Taxonomy.ContentTypeSync" SourceId="34c87397-5fc1-491e-85e7-d6110dbe9cbd" ContentTypeId="0x0101" PreviousValue="false"/>
</file>

<file path=customXml/item5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DD099C7-CF44-471D-B7DF-D246DF2BD038}">
  <ds:schemaRefs>
    <ds:schemaRef ds:uri="http://schemas.microsoft.com/office/infopath/2007/PartnerControls"/>
    <ds:schemaRef ds:uri="http://purl.org/dc/terms/"/>
    <ds:schemaRef ds:uri="71c5aaf6-e6ce-465b-b873-5148d2a4c105"/>
    <ds:schemaRef ds:uri="http://schemas.microsoft.com/office/2006/documentManagement/types"/>
    <ds:schemaRef ds:uri="e0d6c333-3612-4d65-a7f4-5976eb42d46a"/>
    <ds:schemaRef ds:uri="http://schemas.openxmlformats.org/package/2006/metadata/core-properties"/>
    <ds:schemaRef ds:uri="http://purl.org/dc/elements/1.1/"/>
    <ds:schemaRef ds:uri="http://www.w3.org/XML/1998/namespace"/>
    <ds:schemaRef ds:uri="c67c731b-696e-4d20-8664-fee8943d9cc6"/>
    <ds:schemaRef ds:uri="http://schemas.microsoft.com/office/2006/metadata/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5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8330</TotalTime>
  <Words>155</Words>
  <Application>Microsoft Office PowerPoint</Application>
  <PresentationFormat>On-screen Show (4:3)</PresentationFormat>
  <Paragraphs>64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宋体</vt:lpstr>
      <vt:lpstr>Arial</vt:lpstr>
      <vt:lpstr>Calibri</vt:lpstr>
      <vt:lpstr>Symbol</vt:lpstr>
      <vt:lpstr>Times New Roman</vt:lpstr>
      <vt:lpstr>Office Theme</vt:lpstr>
      <vt:lpstr>SA WG3 Status report for MCXSec4</vt:lpstr>
      <vt:lpstr>PowerPoint Presentation</vt:lpstr>
      <vt:lpstr>PowerPoint Presentation</vt:lpstr>
      <vt:lpstr>PowerPoint Presentation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Tim Woodward 2</cp:lastModifiedBy>
  <cp:revision>1314</cp:revision>
  <dcterms:created xsi:type="dcterms:W3CDTF">2008-08-30T09:32:10Z</dcterms:created>
  <dcterms:modified xsi:type="dcterms:W3CDTF">2024-11-20T22:26:34Z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</Properties>
</file>