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303" r:id="rId3"/>
    <p:sldId id="793" r:id="rId5"/>
    <p:sldId id="792" r:id="rId6"/>
    <p:sldId id="794" r:id="rId7"/>
    <p:sldId id="796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4" d="100"/>
          <a:sy n="74" d="100"/>
        </p:scale>
        <p:origin x="292" y="60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FS_AIML_CN_SEC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Chang Liu (China Mobile)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Li Hu (vivo)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0741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4.5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(2024.2):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SID approved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115e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(2024.4):</a:t>
            </a:r>
            <a:endParaRPr lang="en-CA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SA3#116  meeting 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(2024.5):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 new KIs added</a:t>
            </a:r>
            <a:endParaRPr lang="en-US" sz="1200" dirty="0" err="1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new solutions added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(2024.8):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4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are complete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13 solutions update and evaluation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new solutions added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8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(2024.10):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Solution &amp; evaluation update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9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(2024.11):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A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dd conclusions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end TR for information and approval 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nitiate normative work 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‘FS_AIML_CN_SEC’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7"/>
          <p:cNvSpPr txBox="1"/>
          <p:nvPr/>
        </p:nvSpPr>
        <p:spPr bwMode="auto">
          <a:xfrm>
            <a:off x="4683031" y="1215118"/>
            <a:ext cx="3908878" cy="314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1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</a:t>
            </a:r>
            <a:r>
              <a:rPr lang="en-US" alt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20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(2025.2):</a:t>
            </a:r>
            <a:endParaRPr lang="en-CA" altLang="zh-CN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CA" sz="16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121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(2025.4)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122</a:t>
            </a: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 meeting</a:t>
            </a:r>
            <a:r>
              <a:rPr lang="en-CA" altLang="zh-CN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(2025.5):</a:t>
            </a:r>
            <a:endParaRPr lang="en-CA" sz="1600" kern="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normative work phase</a:t>
            </a:r>
            <a:endParaRPr lang="en-US" altLang="zh-CN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200" kern="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99169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This TR have 4 Kis and 1</a:t>
            </a: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7</a:t>
            </a: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 solutions currently. </a:t>
            </a: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All the KI has been concluded.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 defTabSz="914400"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SA2 and RAN for architecture aspects</a:t>
            </a:r>
            <a:endParaRPr lang="en-GB" sz="12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endParaRPr kumimoji="0" lang="de-DE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‘FS_AIML_CN_SEC’ status after SA3#116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140440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1030035</a:t>
                      </a:r>
                      <a:endParaRPr lang="en-GB" sz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Core Network Enhanced Support for AIML</a:t>
                      </a:r>
                      <a:endParaRPr lang="en-US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FS_AIML_CN_SEC</a:t>
                      </a:r>
                      <a:endParaRPr lang="en-GB" sz="1200" b="1" i="0" u="none" strike="noStrike" kern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solutions and conclusion update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TR clean up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3 TU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1</a:t>
            </a:r>
            <a:r>
              <a:rPr lang="en-US" altLang="en-GB" sz="1200" dirty="0">
                <a:cs typeface="+mn-ea"/>
              </a:rPr>
              <a:t>.5 TU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 #122 finalize normative phase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FS_AIML_CN_SEC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50825" y="976313"/>
            <a:ext cx="7886700" cy="558800"/>
          </a:xfrm>
        </p:spPr>
        <p:txBody>
          <a:bodyPr vert="horz" wrap="square" lIns="91430" tIns="45715" rIns="91430" bIns="45715" anchor="ctr" anchorCtr="0"/>
          <a:p>
            <a:r>
              <a:rPr lang="sv-SE" altLang="sv-SE" sz="2700" dirty="0"/>
              <a:t>New Rel-19 SID/WIDs for approval</a:t>
            </a:r>
            <a:endParaRPr lang="sv-SE" altLang="sv-SE" sz="2700" dirty="0"/>
          </a:p>
        </p:txBody>
      </p:sp>
      <p:graphicFrame>
        <p:nvGraphicFramePr>
          <p:cNvPr id="20483" name="表格 20482"/>
          <p:cNvGraphicFramePr/>
          <p:nvPr/>
        </p:nvGraphicFramePr>
        <p:xfrm>
          <a:off x="420688" y="1882775"/>
          <a:ext cx="8572500" cy="1381760"/>
        </p:xfrm>
        <a:graphic>
          <a:graphicData uri="http://schemas.openxmlformats.org/drawingml/2006/table">
            <a:tbl>
              <a:tblPr/>
              <a:tblGrid>
                <a:gridCol w="944880"/>
                <a:gridCol w="4665345"/>
                <a:gridCol w="814705"/>
                <a:gridCol w="1323975"/>
                <a:gridCol w="823595"/>
              </a:tblGrid>
              <a:tr h="35179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Tdoc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Title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completion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TUs</a:t>
                      </a:r>
                      <a:endParaRPr lang="en-US" altLang="zh-CN" sz="1200" b="1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</a:tr>
              <a:tr h="45593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SP-24xxxx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S3-245322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fontAlgn="t" hangingPunct="1">
                        <a:buNone/>
                      </a:pPr>
                      <a:r>
                        <a:rPr lang="en-US" altLang="zh-CN" sz="1400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New WID on Security aspects of Core Network Enhanced Support for AIML</a:t>
                      </a:r>
                      <a:endParaRPr lang="en-US" altLang="zh-CN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</a:rPr>
                        <a:t>WID new</a:t>
                      </a:r>
                      <a:endParaRPr lang="en-US" altLang="zh-CN" sz="1400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SA#109 June, 2025</a:t>
                      </a:r>
                      <a:endParaRPr lang="en-US" altLang="zh-CN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1pPr>
                      <a:lvl2pPr marL="455930" lvl="1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2pPr>
                      <a:lvl3pPr marL="913130" lvl="2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3pPr>
                      <a:lvl4pPr marL="1370330" lvl="3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4pPr>
                      <a:lvl5pPr marL="1827530" lvl="4" indent="127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defRPr>
                      </a:lvl5pPr>
                    </a:lstStyle>
                    <a:p>
                      <a:pPr lvl="0" defTabSz="913130" eaLnBrk="1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zh-CN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</a:t>
                      </a:r>
                      <a:endParaRPr lang="en-US" altLang="zh-CN" sz="1200" dirty="0"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43318" marR="43318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891202"/>
            <a:ext cx="8554481" cy="3548284"/>
          </a:xfrm>
        </p:spPr>
        <p:txBody>
          <a:bodyPr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Rapporteurs</a:t>
            </a:r>
            <a:r>
              <a:rPr lang="en-US" altLang="de-DE" sz="1800" b="1" dirty="0"/>
              <a:t> are </a:t>
            </a:r>
            <a:r>
              <a:rPr lang="de-DE" altLang="de-DE" sz="1800" b="1" dirty="0"/>
              <a:t>recommend as follows:</a:t>
            </a:r>
            <a:endParaRPr lang="de-DE" altLang="de-DE" sz="18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400" dirty="0">
                <a:cs typeface="+mn-ea"/>
              </a:rPr>
              <a:t>1. </a:t>
            </a:r>
            <a:r>
              <a:rPr lang="en-US" altLang="en-GB" sz="1400" dirty="0">
                <a:cs typeface="+mn-ea"/>
                <a:sym typeface="+mn-ea"/>
              </a:rPr>
              <a:t>Chang Liu, China Mobile, liuchangyjy@chinamobile.com</a:t>
            </a: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en-GB" sz="14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altLang="en-GB" sz="1400" dirty="0">
                <a:cs typeface="+mn-ea"/>
              </a:rPr>
              <a:t>2. Li Hu, Vivo, huli@vivo.com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1586</Words>
  <Application>WPS 演示</Application>
  <PresentationFormat>全屏显示(4:3)</PresentationFormat>
  <Paragraphs>138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MS PGothic</vt:lpstr>
      <vt:lpstr>微软雅黑</vt:lpstr>
      <vt:lpstr>Arial Unicode MS</vt:lpstr>
      <vt:lpstr>Office Theme</vt:lpstr>
      <vt:lpstr>SA WG3 Status report for ‘FS_AIML_CN_SEC’</vt:lpstr>
      <vt:lpstr>PowerPoint 演示文稿</vt:lpstr>
      <vt:lpstr>PowerPoint 演示文稿</vt:lpstr>
      <vt:lpstr>PowerPoint 演示文稿</vt:lpstr>
      <vt:lpstr>New Rel-19 SID/WIDs for approval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cl</cp:lastModifiedBy>
  <cp:revision>1329</cp:revision>
  <dcterms:created xsi:type="dcterms:W3CDTF">2008-08-30T09:32:00Z</dcterms:created>
  <dcterms:modified xsi:type="dcterms:W3CDTF">2024-11-22T06:35:35Z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F08BFE1C40514CD58C4096CBF103FA9D</vt:lpwstr>
  </property>
  <property fmtid="{D5CDD505-2E9C-101B-9397-08002B2CF9AE}" pid="14" name="KSOProductBuildVer">
    <vt:lpwstr>2052-11.8.2.12085</vt:lpwstr>
  </property>
</Properties>
</file>