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2" d="100"/>
          <a:sy n="82" d="100"/>
        </p:scale>
        <p:origin x="46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5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11/25/2024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11/25/2024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3" r:id="rId2"/>
    <p:sldLayoutId id="2147483771" r:id="rId3"/>
    <p:sldLayoutId id="2147483772" r:id="rId4"/>
    <p:sldLayoutId id="2147483767" r:id="rId5"/>
    <p:sldLayoutId id="2147483768" r:id="rId6"/>
    <p:sldLayoutId id="2147483769" r:id="rId7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Milenage_256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Mireille PAULIAC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Thales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TUs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SA3#115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Skeleton for each document of MILENAGE-256 algorithm set</a:t>
            </a:r>
          </a:p>
          <a:p>
            <a:pPr marL="285750" lvl="1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Selection of version of Milenage-256  algorithm to specify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Content for each specification of MILENAGE-256 algorithm set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Finalization of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different specifications and technical report of </a:t>
            </a:r>
            <a:r>
              <a:rPr lang="en-CA" sz="1400" dirty="0">
                <a:latin typeface="Calibri" panose="020F0502020204030204" pitchFamily="34" charset="0"/>
              </a:rPr>
              <a:t>MILENAGE-256 algorithm set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Milenage_256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TSs contain normative text according to the selected version of Milenage-256 algorithm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contains summary and evaluation text according to the selected version of Milenage-256 algorithm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ETSI SAGE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Milenage_256 status after SA3#119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919226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Addition of Milenage-256 algorithm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Milenage_256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ETSI SAGE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</a:t>
            </a:r>
            <a:r>
              <a:rPr lang="en-GB" sz="1200" b="1" dirty="0"/>
              <a:t>-</a:t>
            </a:r>
            <a:r>
              <a:rPr lang="en-GB" sz="1200" dirty="0"/>
              <a:t>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SA3#115AdHoc-e- 0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SA3#116- 0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SA3#117- 0,5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SA3#118- 0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Total : 1,5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dirty="0">
                <a:solidFill>
                  <a:prstClr val="black"/>
                </a:solidFill>
                <a:latin typeface="Calibri"/>
              </a:rPr>
              <a:t>NA (</a:t>
            </a:r>
            <a:r>
              <a:rPr lang="fr-FR" sz="1200" dirty="0" err="1">
                <a:solidFill>
                  <a:prstClr val="black"/>
                </a:solidFill>
                <a:latin typeface="Calibri"/>
              </a:rPr>
              <a:t>work</a:t>
            </a:r>
            <a:r>
              <a:rPr lang="fr-FR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1200" dirty="0" err="1">
                <a:solidFill>
                  <a:prstClr val="black"/>
                </a:solidFill>
                <a:latin typeface="Calibri"/>
              </a:rPr>
              <a:t>is</a:t>
            </a:r>
            <a:r>
              <a:rPr lang="fr-FR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1200" dirty="0" err="1">
                <a:solidFill>
                  <a:prstClr val="black"/>
                </a:solidFill>
                <a:latin typeface="Calibri"/>
              </a:rPr>
              <a:t>finalized</a:t>
            </a:r>
            <a:r>
              <a:rPr lang="fr-FR" sz="1200" dirty="0">
                <a:solidFill>
                  <a:prstClr val="black"/>
                </a:solidFill>
                <a:latin typeface="Calibri"/>
              </a:rPr>
              <a:t>)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Milenage_256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</Words>
  <Application>Microsoft Office PowerPoint</Application>
  <PresentationFormat>On-screen Show (4:3)</PresentationFormat>
  <Paragraphs>76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Milenage_256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PAULIAC Mireille</cp:lastModifiedBy>
  <cp:revision>1318</cp:revision>
  <dcterms:created xsi:type="dcterms:W3CDTF">2008-08-30T09:32:10Z</dcterms:created>
  <dcterms:modified xsi:type="dcterms:W3CDTF">2024-11-25T17:01:45Z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