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6" d="100"/>
          <a:sy n="96" d="100"/>
        </p:scale>
        <p:origin x="125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2275" y="7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11/26/2024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11/26/2024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C8CE7A-92CF-DCA3-36C8-C01DFA116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SA3#119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E1D0B80-0F1A-5956-0B54-EDD1A457D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kern="0"/>
              <a:t>SA WG3 Status report for ‘FS_AIoT_Sec’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54E144EC-7330-500F-EBDB-1DF9FEA4D201}"/>
              </a:ext>
            </a:extLst>
          </p:cNvPr>
          <p:cNvSpPr txBox="1">
            <a:spLocks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br>
              <a:rPr lang="en-US" altLang="en-US" sz="2000" b="1" kern="0"/>
            </a:br>
            <a:r>
              <a:rPr lang="en-GB" altLang="en-US" sz="1800" b="1" kern="0">
                <a:latin typeface="Arial" charset="0"/>
              </a:rPr>
              <a:t>Marcus Wong – OPPO</a:t>
            </a:r>
          </a:p>
          <a:p>
            <a:pPr>
              <a:lnSpc>
                <a:spcPct val="80000"/>
              </a:lnSpc>
            </a:pPr>
            <a:r>
              <a:rPr lang="en-GB" sz="1800" b="1" kern="0">
                <a:latin typeface="Arial" charset="0"/>
              </a:rPr>
              <a:t>Longhua Guo - 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ker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idx="1"/>
          </p:nvPr>
        </p:nvSpPr>
        <p:spPr>
          <a:xfrm>
            <a:off x="377825" y="838855"/>
            <a:ext cx="8388350" cy="5084763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SA3#115-Adhoc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SA3#116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KIs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solutions agreed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US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architecture and assumptions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additional solutions and evaluations agreed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initial conclusion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agreed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SA3#118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final solutions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more conclusions agreed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Finalize all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TR ready for SA plenary approval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SA3#119 Ad Hoc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conclusions Agreed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SA3#120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 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conclusions Agreed, TR ready for March SA plenary approval</a:t>
            </a:r>
          </a:p>
          <a:p>
            <a:pPr marL="285750" lvl="1" indent="0">
              <a:buNone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FS_AIoT_Sec</a:t>
            </a:r>
            <a:r>
              <a:rPr lang="en-US" sz="2400" dirty="0">
                <a:solidFill>
                  <a:srgbClr val="FF0000"/>
                </a:solidFill>
              </a:rPr>
              <a:t> overall plan – 6 TU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123649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59 contributions from SA3#118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71 contributions from SA3#119 – 14 not treated ( ~ 20%)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SA1 guidance and clarification regarding stage 1 requirement for A-IoT taking aspects such as the business models and scope of the lifecycle management into account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on stable architecture and conclusions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RAN on device capabilities and protocol stack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Conclusions 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all 5 KIs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Solutions and KI with too many editor’s notes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Companies are still trying to bring new KI to the studies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600" b="1" dirty="0">
                <a:solidFill>
                  <a:prstClr val="black"/>
                </a:solidFill>
                <a:latin typeface="Calibri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200" dirty="0">
                <a:solidFill>
                  <a:prstClr val="black"/>
                </a:solidFill>
              </a:rPr>
              <a:t>Not enough TU to deal with contention issues.</a:t>
            </a:r>
            <a:endParaRPr lang="en-US" sz="1200" dirty="0">
              <a:solidFill>
                <a:prstClr val="black"/>
              </a:solidFill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Without stable architecture from SA2 and clear SA1 guidance on business model, termination point for authentication and communication cannot be finalized.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Without authentication and communication security KI conclusions, other </a:t>
            </a:r>
            <a:r>
              <a:rPr lang="en-US" sz="1200" dirty="0" err="1">
                <a:solidFill>
                  <a:prstClr val="black"/>
                </a:solidFill>
                <a:latin typeface="Calibri"/>
              </a:rPr>
              <a:t>Kis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cannot conclude.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FS_AIoT_Sec</a:t>
            </a:r>
            <a:r>
              <a:rPr lang="en-US" sz="2000" dirty="0">
                <a:solidFill>
                  <a:srgbClr val="FF0000"/>
                </a:solidFill>
              </a:rPr>
              <a:t>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343673"/>
              </p:ext>
            </p:extLst>
          </p:nvPr>
        </p:nvGraphicFramePr>
        <p:xfrm>
          <a:off x="301625" y="1105231"/>
          <a:ext cx="8687186" cy="113703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2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957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of Ambient IoT services in 5G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FS_AIoT_Sec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sngStrike" baseline="0" dirty="0"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Nov-2024</a:t>
                      </a:r>
                    </a:p>
                    <a:p>
                      <a:pPr algn="ctr" fontAlgn="t"/>
                      <a:r>
                        <a:rPr lang="en-GB" sz="1200" b="0" i="0" u="none" strike="noStrike" baseline="0" dirty="0"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March-2025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+20%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Issue#1:  authentication requirement (e.g., network entity for authentication, use case for authentication, mandatory vs optional, one-way vs mutual authentication, secure credential storage, authentication in 3GPP layer vs application layer)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Issue#2: there is no agreement on communication security requirement (e.g., termination points of communication)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zh-CN" sz="1200" dirty="0"/>
              <a:t>KI conclusions on communication and disabling/enabling RF capability depends on authentication KI conclusion</a:t>
            </a:r>
            <a:endParaRPr lang="en-US" altLang="zh-C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on final architecture and conclusion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RAN on device capabilities and protocol stack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SA1 guidance and clarification regarding stage 1 requirement for A-IoT taking aspects such as the business models and scope of the lifecycle management into account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 </a:t>
            </a:r>
            <a:r>
              <a:rPr lang="en-GB" sz="1200" dirty="0" err="1"/>
              <a:t>AdHoc</a:t>
            </a:r>
            <a:r>
              <a:rPr lang="en-GB" sz="1200" dirty="0"/>
              <a:t> –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 – 2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 – 2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b="1" dirty="0">
                <a:solidFill>
                  <a:srgbClr val="FF0000"/>
                </a:solidFill>
              </a:rPr>
              <a:t>SA3#118 – 3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b="1" dirty="0">
                <a:solidFill>
                  <a:srgbClr val="FF0000"/>
                </a:solidFill>
              </a:rPr>
              <a:t>SA3#119 – 2 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FF0000"/>
                </a:solidFill>
              </a:rPr>
              <a:t>SA3#119 </a:t>
            </a:r>
            <a:r>
              <a:rPr lang="en-GB" sz="1200" dirty="0" err="1">
                <a:solidFill>
                  <a:srgbClr val="FF0000"/>
                </a:solidFill>
              </a:rPr>
              <a:t>Adhoc</a:t>
            </a:r>
            <a:r>
              <a:rPr lang="en-GB" sz="1200" dirty="0">
                <a:solidFill>
                  <a:srgbClr val="FF0000"/>
                </a:solidFill>
              </a:rPr>
              <a:t> -  0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FF0000"/>
                </a:solidFill>
              </a:rPr>
              <a:t>SA3#120 -  0 TU</a:t>
            </a:r>
            <a:endParaRPr lang="en-GB" sz="1600" dirty="0">
              <a:solidFill>
                <a:srgbClr val="FF0000"/>
              </a:solidFill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SA3#119AdHoc: get conclusions agreed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SA3#120: Finalize all conclusions, get TR ready, submit to March 2025 SA plenary for approval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FS_AIoT_Sec</a:t>
            </a:r>
            <a:r>
              <a:rPr lang="en-US" sz="2000" dirty="0">
                <a:solidFill>
                  <a:srgbClr val="FF0000"/>
                </a:solidFill>
              </a:rPr>
              <a:t>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8675</TotalTime>
  <Words>492</Words>
  <Application>Microsoft Office PowerPoint</Application>
  <PresentationFormat>On-screen Show (4:3)</PresentationFormat>
  <Paragraphs>87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1316</cp:revision>
  <dcterms:created xsi:type="dcterms:W3CDTF">2008-08-30T09:32:10Z</dcterms:created>
  <dcterms:modified xsi:type="dcterms:W3CDTF">2024-11-26T14:37:25Z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