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3" r:id="rId8"/>
    <p:sldId id="792" r:id="rId9"/>
    <p:sldId id="794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1348" autoAdjust="0"/>
    <p:restoredTop sz="94980" autoAdjust="0"/>
  </p:normalViewPr>
  <p:slideViewPr>
    <p:cSldViewPr snapToGrid="0">
      <p:cViewPr varScale="1">
        <p:scale>
          <a:sx n="124" d="100"/>
          <a:sy n="124" d="100"/>
        </p:scale>
        <p:origin x="720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11/21/24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11/21/24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22333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SA3#119 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2024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en-US" noProof="0" dirty="0"/>
              <a:t>Status</a:t>
            </a:r>
            <a:r>
              <a:rPr lang="fr-FR" dirty="0"/>
              <a:t> report for ACME_SBA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Charles Eckel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Cisco Systems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124075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planned: 3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SA3#117 meeting: 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GB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Updated and added </a:t>
            </a: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solutions and evaluations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SA3#118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meeting: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Addressed last remaining key issue, updated existing solutions and evaluations,  and added conclusions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SA3#119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meeting: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Completed study and approved corresponding work item to address conclusions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Send study for information and approval at SA#106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Send corresponding work item for approval at SA#106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SA3#120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meeting: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Begin normative work, establish outline of changes to TS 33.310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SA3#121 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Reach agreement on majority of the content, completion of normative work as a stretch goal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SA3#122 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Complete normative work (if not completed at SA3#121)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noProof="0" dirty="0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ACME_SBA overall plan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800" dirty="0"/>
              <a:t>Benefited from time on agenda at two meetings, SA3#118 and SA#119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800" dirty="0"/>
              <a:t>At least one solution and conclusion for all key issues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de-DE" sz="1800" b="1" dirty="0"/>
              <a:t>Dependencies</a:t>
            </a:r>
            <a:endParaRPr lang="en-US" altLang="de-DE" sz="18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800" dirty="0"/>
              <a:t>None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de-DE" sz="1800" b="1" dirty="0"/>
              <a:t>Contentious issues</a:t>
            </a:r>
            <a:endParaRPr lang="en-US" altLang="de-DE" sz="18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800" dirty="0"/>
              <a:t>Differences of opinion if existing initial trust solution is sufficient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de-DE" sz="1800" b="1" dirty="0"/>
              <a:t>Focus for next meeting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800" dirty="0"/>
              <a:t>Agree to outline of changes to TS 33.310 and begin work on content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de-DE" sz="1800" b="1" dirty="0"/>
              <a:t>Risks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800" dirty="0"/>
              <a:t>May need to revisit or expand initial trust solution and corresponding conclusion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ACME SBA status after SA3#119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FA59C0D-432D-6F2F-E1DE-A710617C23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2872501"/>
              </p:ext>
            </p:extLst>
          </p:nvPr>
        </p:nvGraphicFramePr>
        <p:xfrm>
          <a:off x="301625" y="1294534"/>
          <a:ext cx="8687832" cy="105410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48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49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3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4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4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74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68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1020040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of Automatic Certificate Management Environment (ACME) for the Service Based Architecture (SBA)</a:t>
                      </a:r>
                      <a:endParaRPr lang="en-GB" sz="1200" b="1" i="0" u="none" strike="noStrike" kern="120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FS_ACME_SBA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Dec 2024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100%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Completed study, send for information and approval.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8"/>
            <a:ext cx="8554481" cy="448619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2000" b="1" dirty="0"/>
              <a:t>Pending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600" dirty="0"/>
              <a:t>Differences of opinion if existing initial trust solution is sufficient</a:t>
            </a:r>
            <a:endParaRPr lang="de-DE" altLang="de-DE" sz="14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8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800" b="1" noProof="0" dirty="0"/>
              <a:t>Dependencies</a:t>
            </a:r>
            <a:r>
              <a:rPr lang="de-DE" altLang="de-DE" sz="18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None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4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800" b="1" dirty="0"/>
              <a:t>TUs 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3.0 (0.5 TU at SA3#114, SA3#115, SA3#116, SA3#117, SA3#118, SA3#119)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4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800" b="1" dirty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0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8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Plan for completion</a:t>
            </a:r>
            <a:endParaRPr kumimoji="0" lang="de-DE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SA3#119</a:t>
            </a:r>
            <a:endParaRPr kumimoji="0" lang="de-DE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67375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FF0000"/>
                </a:solidFill>
              </a:rPr>
              <a:t>ACME_SBA </a:t>
            </a:r>
            <a:r>
              <a:rPr lang="en-US" sz="2000" dirty="0">
                <a:solidFill>
                  <a:srgbClr val="FF0000"/>
                </a:solidFill>
              </a:rPr>
              <a:t>pending work and plan for completion</a:t>
            </a:r>
          </a:p>
        </p:txBody>
      </p:sp>
    </p:spTree>
    <p:extLst>
      <p:ext uri="{BB962C8B-B14F-4D97-AF65-F5344CB8AC3E}">
        <p14:creationId xmlns:p14="http://schemas.microsoft.com/office/powerpoint/2010/main" val="295450083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34c87397-5fc1-491e-85e7-d6110dbe9cbd" ContentTypeId="0x0101" PreviousValue="false"/>
</file>

<file path=customXml/item3.xml><?xml version="1.0" encoding="utf-8"?>
<?mso-contentType ?>
<spe:Receivers xmlns:spe="http://schemas.microsoft.com/sharepoint/events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8356</TotalTime>
  <Words>315</Words>
  <Application>Microsoft Macintosh PowerPoint</Application>
  <PresentationFormat>On-screen Show (4:3)</PresentationFormat>
  <Paragraphs>71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Symbol</vt:lpstr>
      <vt:lpstr>Times New Roman</vt:lpstr>
      <vt:lpstr>Office Theme</vt:lpstr>
      <vt:lpstr>SA WG3 Status report for ACME_SBA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Charles Eckel r2</cp:lastModifiedBy>
  <cp:revision>1315</cp:revision>
  <dcterms:created xsi:type="dcterms:W3CDTF">2008-08-30T09:32:10Z</dcterms:created>
  <dcterms:modified xsi:type="dcterms:W3CDTF">2024-11-21T22:48:55Z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MSIP_Label_c8f49a32-fde3-48a5-9266-b5b0972a22dc_Enabled">
    <vt:lpwstr>true</vt:lpwstr>
  </property>
  <property fmtid="{D5CDD505-2E9C-101B-9397-08002B2CF9AE}" pid="14" name="MSIP_Label_c8f49a32-fde3-48a5-9266-b5b0972a22dc_SetDate">
    <vt:lpwstr>2024-06-14T20:17:50Z</vt:lpwstr>
  </property>
  <property fmtid="{D5CDD505-2E9C-101B-9397-08002B2CF9AE}" pid="15" name="MSIP_Label_c8f49a32-fde3-48a5-9266-b5b0972a22dc_Method">
    <vt:lpwstr>Standard</vt:lpwstr>
  </property>
  <property fmtid="{D5CDD505-2E9C-101B-9397-08002B2CF9AE}" pid="16" name="MSIP_Label_c8f49a32-fde3-48a5-9266-b5b0972a22dc_Name">
    <vt:lpwstr>Cisco Confidential</vt:lpwstr>
  </property>
  <property fmtid="{D5CDD505-2E9C-101B-9397-08002B2CF9AE}" pid="17" name="MSIP_Label_c8f49a32-fde3-48a5-9266-b5b0972a22dc_SiteId">
    <vt:lpwstr>5ae1af62-9505-4097-a69a-c1553ef7840e</vt:lpwstr>
  </property>
  <property fmtid="{D5CDD505-2E9C-101B-9397-08002B2CF9AE}" pid="18" name="MSIP_Label_c8f49a32-fde3-48a5-9266-b5b0972a22dc_ActionId">
    <vt:lpwstr>04141580-a5d5-4332-b22f-ab57077e45bd</vt:lpwstr>
  </property>
  <property fmtid="{D5CDD505-2E9C-101B-9397-08002B2CF9AE}" pid="19" name="MSIP_Label_c8f49a32-fde3-48a5-9266-b5b0972a22dc_ContentBits">
    <vt:lpwstr>2</vt:lpwstr>
  </property>
  <property fmtid="{D5CDD505-2E9C-101B-9397-08002B2CF9AE}" pid="20" name="ClassificationContentMarkingFooterLocations">
    <vt:lpwstr>Office Theme:3</vt:lpwstr>
  </property>
  <property fmtid="{D5CDD505-2E9C-101B-9397-08002B2CF9AE}" pid="21" name="ClassificationContentMarkingFooterText">
    <vt:lpwstr>Cisco Confidential</vt:lpwstr>
  </property>
</Properties>
</file>