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4" r:id="rId2"/>
    <p:sldMasterId id="2147483668" r:id="rId3"/>
  </p:sldMasterIdLst>
  <p:notesMasterIdLst>
    <p:notesMasterId r:id="rId7"/>
  </p:notesMasterIdLst>
  <p:sldIdLst>
    <p:sldId id="477" r:id="rId4"/>
    <p:sldId id="505" r:id="rId5"/>
    <p:sldId id="507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PPO1" initials="LF" lastIdx="1" clrIdx="0"/>
  <p:cmAuthor id="2" name="OPPOr1" initials="MSOffice" lastIdx="5" clrIdx="1"/>
  <p:cmAuthor id="3" name="OPPO" initials="OPPO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CCFF33"/>
    <a:srgbClr val="FFFFCC"/>
    <a:srgbClr val="CC6600"/>
    <a:srgbClr val="046A38"/>
    <a:srgbClr val="FF00FF"/>
    <a:srgbClr val="0099CC"/>
    <a:srgbClr val="FFCC66"/>
    <a:srgbClr val="2DC84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87273" autoAdjust="0"/>
  </p:normalViewPr>
  <p:slideViewPr>
    <p:cSldViewPr snapToGrid="0" snapToObjects="1">
      <p:cViewPr varScale="1">
        <p:scale>
          <a:sx n="47" d="100"/>
          <a:sy n="47" d="100"/>
        </p:scale>
        <p:origin x="48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3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6" name="Shape 1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457200" rtl="0" latinLnBrk="0">
              <a:lnSpc>
                <a:spcPct val="118000"/>
              </a:lnSpc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457200" rtl="0" latinLnBrk="0">
              <a:lnSpc>
                <a:spcPct val="118000"/>
              </a:lnSpc>
            </a:pP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Page 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776601" y="5189107"/>
            <a:ext cx="4402666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12F2057F-15F5-E144-AA3F-AC697ED73110}" type="datetime1">
              <a:rPr kumimoji="0" lang="zh-CN" altLang="en-US" sz="5000" b="1" i="0" u="none" strike="noStrike" cap="none" spc="0" normalizeH="0" baseline="0" smtClean="0">
                <a:ln>
                  <a:noFill/>
                </a:ln>
                <a:solidFill>
                  <a:srgbClr val="046A38"/>
                </a:solidFill>
                <a:effectLst/>
                <a:uFillTx/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  <a:sym typeface="Helvetica Neue"/>
              </a:rPr>
              <a:t>2024/10/29</a:t>
            </a:fld>
            <a:endParaRPr kumimoji="0" lang="zh-CN" altLang="en-US" sz="5000" b="1" i="0" u="none" strike="noStrike" cap="none" spc="0" normalizeH="0" baseline="0" dirty="0">
              <a:ln>
                <a:noFill/>
              </a:ln>
              <a:solidFill>
                <a:srgbClr val="046A38"/>
              </a:solidFill>
              <a:effectLst/>
              <a:uFillTx/>
              <a:latin typeface="OPPOSans R" panose="00020600040101010101" charset="-122"/>
              <a:ea typeface="OPPOSans R" panose="00020600040101010101" charset="-122"/>
              <a:cs typeface="OPPOSans R" panose="00020600040101010101" charset="-122"/>
              <a:sym typeface="Helvetica Neue"/>
            </a:endParaRP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38" y="12677574"/>
            <a:ext cx="2377165" cy="565200"/>
          </a:xfrm>
          <a:prstGeom prst="rect">
            <a:avLst/>
          </a:prstGeom>
        </p:spPr>
      </p:pic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776601" y="508993"/>
            <a:ext cx="22841775" cy="1607674"/>
          </a:xfrm>
        </p:spPr>
        <p:txBody>
          <a:bodyPr>
            <a:noAutofit/>
          </a:bodyPr>
          <a:lstStyle>
            <a:lvl1pPr>
              <a:defRPr sz="9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B 内容页2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2"/>
          </p:nvPr>
        </p:nvSpPr>
        <p:spPr>
          <a:xfrm>
            <a:off x="776288" y="3424238"/>
            <a:ext cx="10111452" cy="9199562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3"/>
          </p:nvPr>
        </p:nvSpPr>
        <p:spPr>
          <a:xfrm>
            <a:off x="13163550" y="3424238"/>
            <a:ext cx="10454729" cy="9199562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文本占位符 5"/>
          <p:cNvSpPr>
            <a:spLocks noGrp="1"/>
          </p:cNvSpPr>
          <p:nvPr>
            <p:ph type="body" sz="quarter" idx="10" hasCustomPrompt="1"/>
          </p:nvPr>
        </p:nvSpPr>
        <p:spPr>
          <a:xfrm>
            <a:off x="2818191" y="12877310"/>
            <a:ext cx="10271642" cy="48961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C 图文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7" name="文本占位符 5"/>
          <p:cNvSpPr>
            <a:spLocks noGrp="1"/>
          </p:cNvSpPr>
          <p:nvPr>
            <p:ph type="body" sz="quarter" idx="10" hasCustomPrompt="1"/>
          </p:nvPr>
        </p:nvSpPr>
        <p:spPr>
          <a:xfrm>
            <a:off x="2818191" y="12877310"/>
            <a:ext cx="10271642" cy="48961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  <p:sp>
        <p:nvSpPr>
          <p:cNvPr id="9" name="图片占位符 8"/>
          <p:cNvSpPr>
            <a:spLocks noGrp="1"/>
          </p:cNvSpPr>
          <p:nvPr>
            <p:ph type="pic" sz="quarter" idx="11"/>
          </p:nvPr>
        </p:nvSpPr>
        <p:spPr>
          <a:xfrm>
            <a:off x="12503150" y="2168525"/>
            <a:ext cx="11115675" cy="10455275"/>
          </a:xfrm>
          <a:prstGeom prst="rect">
            <a:avLst/>
          </a:prstGeom>
        </p:spPr>
        <p:txBody>
          <a:bodyPr/>
          <a:lstStyle/>
          <a:p>
            <a:endParaRPr kumimoji="1" lang="zh-CN" altLang="en-US" dirty="0"/>
          </a:p>
        </p:txBody>
      </p:sp>
      <p:sp>
        <p:nvSpPr>
          <p:cNvPr id="12" name="内容占位符 11"/>
          <p:cNvSpPr>
            <a:spLocks noGrp="1"/>
          </p:cNvSpPr>
          <p:nvPr>
            <p:ph sz="quarter" idx="12"/>
          </p:nvPr>
        </p:nvSpPr>
        <p:spPr>
          <a:xfrm>
            <a:off x="776288" y="3424238"/>
            <a:ext cx="8686689" cy="9199562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5" name="图片占位符 4"/>
          <p:cNvSpPr>
            <a:spLocks noGrp="1"/>
          </p:cNvSpPr>
          <p:nvPr>
            <p:ph type="pic" sz="quarter" idx="10"/>
          </p:nvPr>
        </p:nvSpPr>
        <p:spPr>
          <a:xfrm>
            <a:off x="733425" y="2147888"/>
            <a:ext cx="11409363" cy="10504487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12758739" y="2147888"/>
            <a:ext cx="10859542" cy="10504487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14" name="文本占位符 5"/>
          <p:cNvSpPr>
            <a:spLocks noGrp="1"/>
          </p:cNvSpPr>
          <p:nvPr>
            <p:ph type="body" sz="quarter" idx="12" hasCustomPrompt="1"/>
          </p:nvPr>
        </p:nvSpPr>
        <p:spPr>
          <a:xfrm>
            <a:off x="2818191" y="12877310"/>
            <a:ext cx="10271642" cy="48961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Page E 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图片占位符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graphicFrame>
        <p:nvGraphicFramePr>
          <p:cNvPr id="9" name="表格 8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Page D 图+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sz="quarter" idx="10"/>
          </p:nvPr>
        </p:nvSpPr>
        <p:spPr>
          <a:xfrm>
            <a:off x="-1" y="-1588"/>
            <a:ext cx="24426401" cy="13717588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96" name="线条"/>
          <p:cNvSpPr/>
          <p:nvPr/>
        </p:nvSpPr>
        <p:spPr>
          <a:xfrm>
            <a:off x="-59199" y="-1259"/>
            <a:ext cx="24443199" cy="13660746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97" name="线条"/>
          <p:cNvSpPr/>
          <p:nvPr/>
        </p:nvSpPr>
        <p:spPr>
          <a:xfrm flipH="1">
            <a:off x="-130647" y="103915"/>
            <a:ext cx="24514187" cy="13693799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10691" y="5560397"/>
            <a:ext cx="22841775" cy="1592956"/>
          </a:xfrm>
        </p:spPr>
        <p:txBody>
          <a:bodyPr>
            <a:noAutofit/>
          </a:bodyPr>
          <a:lstStyle>
            <a:lvl1pPr>
              <a:defRPr sz="9000"/>
            </a:lvl1pPr>
          </a:lstStyle>
          <a:p>
            <a:r>
              <a:rPr kumimoji="1" lang="zh-CN" altLang="en-US" dirty="0"/>
              <a:t>单击此处编辑母版标题样式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Page D 图+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24423573" cy="13716000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96" name="线条"/>
          <p:cNvSpPr/>
          <p:nvPr/>
        </p:nvSpPr>
        <p:spPr>
          <a:xfrm>
            <a:off x="95718" y="22167"/>
            <a:ext cx="24502401" cy="13693833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97" name="线条"/>
          <p:cNvSpPr/>
          <p:nvPr/>
        </p:nvSpPr>
        <p:spPr>
          <a:xfrm flipH="1">
            <a:off x="-130647" y="103915"/>
            <a:ext cx="24514187" cy="13693799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内容占位符 5"/>
          <p:cNvSpPr>
            <a:spLocks noGrp="1"/>
          </p:cNvSpPr>
          <p:nvPr>
            <p:ph sz="quarter" idx="11"/>
          </p:nvPr>
        </p:nvSpPr>
        <p:spPr>
          <a:xfrm>
            <a:off x="776288" y="3424238"/>
            <a:ext cx="9388438" cy="9199562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5" name="表格占位符 4"/>
          <p:cNvSpPr>
            <a:spLocks noGrp="1"/>
          </p:cNvSpPr>
          <p:nvPr>
            <p:ph type="tbl" sz="quarter" idx="10"/>
          </p:nvPr>
        </p:nvSpPr>
        <p:spPr>
          <a:xfrm>
            <a:off x="776288" y="2800350"/>
            <a:ext cx="22842537" cy="9229725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2" hasCustomPrompt="1"/>
          </p:nvPr>
        </p:nvSpPr>
        <p:spPr>
          <a:xfrm>
            <a:off x="2818191" y="12877310"/>
            <a:ext cx="10271642" cy="48961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En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hank you"/>
          <p:cNvSpPr txBox="1"/>
          <p:nvPr/>
        </p:nvSpPr>
        <p:spPr>
          <a:xfrm>
            <a:off x="782238" y="5041046"/>
            <a:ext cx="11634867" cy="872034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20000"/>
              </a:lnSpc>
              <a:defRPr sz="5000" b="0">
                <a:solidFill>
                  <a:srgbClr val="2C683D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lnSpc>
                <a:spcPct val="100000"/>
              </a:lnSpc>
            </a:pPr>
            <a:r>
              <a:rPr dirty="0">
                <a:solidFill>
                  <a:srgbClr val="2DC84D"/>
                </a:solidFill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</a:rPr>
              <a:t>Thank you</a:t>
            </a:r>
            <a:endParaRPr lang="en-US" dirty="0">
              <a:solidFill>
                <a:srgbClr val="2DC84D"/>
              </a:solidFill>
              <a:latin typeface="OPPOSans R" panose="00020600040101010101" charset="-122"/>
              <a:ea typeface="OPPOSans R" panose="00020600040101010101" charset="-122"/>
              <a:cs typeface="OPPOSans R" panose="00020600040101010101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01" y="12677574"/>
            <a:ext cx="2377165" cy="565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Page 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776601" y="5189107"/>
            <a:ext cx="4402666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12F2057F-15F5-E144-AA3F-AC697ED73110}" type="datetime1">
              <a:rPr kumimoji="0" lang="zh-CN" altLang="en-US" sz="5000" b="1" i="0" u="none" strike="noStrike" cap="none" spc="0" normalizeH="0" baseline="0" smtClean="0">
                <a:ln>
                  <a:noFill/>
                </a:ln>
                <a:solidFill>
                  <a:srgbClr val="046A38"/>
                </a:solidFill>
                <a:effectLst/>
                <a:uFillTx/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  <a:sym typeface="Helvetica Neue"/>
              </a:rPr>
              <a:t>2024/10/29</a:t>
            </a:fld>
            <a:endParaRPr kumimoji="0" lang="zh-CN" altLang="en-US" sz="5000" b="1" i="0" u="none" strike="noStrike" cap="none" spc="0" normalizeH="0" baseline="0" dirty="0">
              <a:ln>
                <a:noFill/>
              </a:ln>
              <a:solidFill>
                <a:srgbClr val="046A38"/>
              </a:solidFill>
              <a:effectLst/>
              <a:uFillTx/>
              <a:latin typeface="OPPOSans R" panose="00020600040101010101" charset="-122"/>
              <a:ea typeface="OPPOSans R" panose="00020600040101010101" charset="-122"/>
              <a:cs typeface="OPPOSans R" panose="00020600040101010101" charset="-122"/>
              <a:sym typeface="Helvetica Neue"/>
            </a:endParaRP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38" y="12677574"/>
            <a:ext cx="2377165" cy="565200"/>
          </a:xfrm>
          <a:prstGeom prst="rect">
            <a:avLst/>
          </a:prstGeom>
        </p:spPr>
      </p:pic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776601" y="508993"/>
            <a:ext cx="22841775" cy="1607674"/>
          </a:xfrm>
        </p:spPr>
        <p:txBody>
          <a:bodyPr>
            <a:noAutofit/>
          </a:bodyPr>
          <a:lstStyle>
            <a:lvl1pPr>
              <a:defRPr sz="9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目录页">
    <p:bg>
      <p:bgPr>
        <a:solidFill>
          <a:srgbClr val="046A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90" y="12963890"/>
            <a:ext cx="1332424" cy="31680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 hasCustomPrompt="1"/>
          </p:nvPr>
        </p:nvSpPr>
        <p:spPr>
          <a:xfrm>
            <a:off x="733190" y="695258"/>
            <a:ext cx="22841775" cy="1073683"/>
          </a:xfrm>
        </p:spPr>
        <p:txBody>
          <a:bodyPr/>
          <a:lstStyle>
            <a:lvl1pPr>
              <a:defRPr>
                <a:solidFill>
                  <a:srgbClr val="2DC84D"/>
                </a:solidFill>
              </a:defRPr>
            </a:lvl1pPr>
          </a:lstStyle>
          <a:p>
            <a:r>
              <a:rPr kumimoji="1" lang="zh-CN" altLang="en-US" dirty="0"/>
              <a:t>单击此处编辑母版标题样式 目录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733425" y="3359150"/>
            <a:ext cx="22840950" cy="9272588"/>
          </a:xfrm>
          <a:prstGeom prst="rect">
            <a:avLst/>
          </a:prstGeom>
        </p:spPr>
        <p:txBody>
          <a:bodyPr/>
          <a:lstStyle>
            <a:lvl1pPr marL="685800" indent="-68580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rgbClr val="2DC84D"/>
                </a:solidFill>
              </a:defRPr>
            </a:lvl1pPr>
            <a:lvl2pPr>
              <a:defRPr>
                <a:solidFill>
                  <a:srgbClr val="2DC84D"/>
                </a:solidFill>
              </a:defRPr>
            </a:lvl2pPr>
            <a:lvl3pPr>
              <a:defRPr>
                <a:solidFill>
                  <a:srgbClr val="2DC84D"/>
                </a:solidFill>
              </a:defRPr>
            </a:lvl3pPr>
            <a:lvl4pPr>
              <a:defRPr>
                <a:solidFill>
                  <a:srgbClr val="2DC84D"/>
                </a:solidFill>
              </a:defRPr>
            </a:lvl4pPr>
            <a:lvl5pPr>
              <a:defRPr>
                <a:solidFill>
                  <a:srgbClr val="2DC84D"/>
                </a:solidFill>
              </a:defRPr>
            </a:lvl5pPr>
          </a:lstStyle>
          <a:p>
            <a:pPr lvl="0"/>
            <a:r>
              <a:rPr kumimoji="1" lang="zh-CN" altLang="en-US"/>
              <a:t>编辑母版文本样式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目录页">
    <p:bg>
      <p:bgPr>
        <a:solidFill>
          <a:srgbClr val="046A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90" y="12963890"/>
            <a:ext cx="1332424" cy="31680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 hasCustomPrompt="1"/>
          </p:nvPr>
        </p:nvSpPr>
        <p:spPr>
          <a:xfrm>
            <a:off x="733190" y="695258"/>
            <a:ext cx="22841775" cy="1073683"/>
          </a:xfrm>
        </p:spPr>
        <p:txBody>
          <a:bodyPr/>
          <a:lstStyle>
            <a:lvl1pPr>
              <a:defRPr>
                <a:solidFill>
                  <a:srgbClr val="2DC84D"/>
                </a:solidFill>
              </a:defRPr>
            </a:lvl1pPr>
          </a:lstStyle>
          <a:p>
            <a:r>
              <a:rPr kumimoji="1" lang="zh-CN" altLang="en-US" dirty="0"/>
              <a:t>单击此处编辑母版标题样式 目录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733425" y="3359150"/>
            <a:ext cx="22840950" cy="9272588"/>
          </a:xfrm>
          <a:prstGeom prst="rect">
            <a:avLst/>
          </a:prstGeom>
        </p:spPr>
        <p:txBody>
          <a:bodyPr/>
          <a:lstStyle>
            <a:lvl1pPr marL="685800" indent="-68580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rgbClr val="2DC84D"/>
                </a:solidFill>
              </a:defRPr>
            </a:lvl1pPr>
            <a:lvl2pPr>
              <a:defRPr>
                <a:solidFill>
                  <a:srgbClr val="2DC84D"/>
                </a:solidFill>
              </a:defRPr>
            </a:lvl2pPr>
            <a:lvl3pPr>
              <a:defRPr>
                <a:solidFill>
                  <a:srgbClr val="2DC84D"/>
                </a:solidFill>
              </a:defRPr>
            </a:lvl3pPr>
            <a:lvl4pPr>
              <a:defRPr>
                <a:solidFill>
                  <a:srgbClr val="2DC84D"/>
                </a:solidFill>
              </a:defRPr>
            </a:lvl4pPr>
            <a:lvl5pPr>
              <a:defRPr>
                <a:solidFill>
                  <a:srgbClr val="2DC84D"/>
                </a:solidFill>
              </a:defRPr>
            </a:lvl5pPr>
          </a:lstStyle>
          <a:p>
            <a:pPr lvl="0"/>
            <a:r>
              <a:rPr kumimoji="1" lang="zh-CN" altLang="en-US"/>
              <a:t>编辑母版文本样式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Page D 图+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24423573" cy="13716000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单击图标添加图片</a:t>
            </a:r>
          </a:p>
        </p:txBody>
      </p:sp>
      <p:sp>
        <p:nvSpPr>
          <p:cNvPr id="96" name="线条"/>
          <p:cNvSpPr/>
          <p:nvPr/>
        </p:nvSpPr>
        <p:spPr>
          <a:xfrm>
            <a:off x="95718" y="22167"/>
            <a:ext cx="24502401" cy="13693833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97" name="线条"/>
          <p:cNvSpPr/>
          <p:nvPr/>
        </p:nvSpPr>
        <p:spPr>
          <a:xfrm flipH="1">
            <a:off x="-130647" y="103915"/>
            <a:ext cx="24514187" cy="13693799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内容占位符 5"/>
          <p:cNvSpPr>
            <a:spLocks noGrp="1"/>
          </p:cNvSpPr>
          <p:nvPr>
            <p:ph sz="quarter" idx="11" hasCustomPrompt="1"/>
          </p:nvPr>
        </p:nvSpPr>
        <p:spPr>
          <a:xfrm>
            <a:off x="776288" y="3424238"/>
            <a:ext cx="9388438" cy="9199562"/>
          </a:xfrm>
        </p:spPr>
        <p:txBody>
          <a:bodyPr/>
          <a:lstStyle/>
          <a:p>
            <a:pPr lvl="0"/>
            <a:r>
              <a:rPr kumimoji="1" lang="zh-CN" altLang="en-US"/>
              <a:t>编辑母版文本样式</a:t>
            </a:r>
          </a:p>
          <a:p>
            <a:pPr lvl="1"/>
            <a:r>
              <a:rPr kumimoji="1" lang="zh-CN" altLang="en-US"/>
              <a:t>第二级</a:t>
            </a:r>
          </a:p>
          <a:p>
            <a:pPr lvl="2"/>
            <a:r>
              <a:rPr kumimoji="1" lang="zh-CN" altLang="en-US"/>
              <a:t>第三级</a:t>
            </a:r>
          </a:p>
          <a:p>
            <a:pPr lvl="3"/>
            <a:r>
              <a:rPr kumimoji="1" lang="zh-CN" altLang="en-US"/>
              <a:t>第四级</a:t>
            </a:r>
          </a:p>
          <a:p>
            <a:pPr lvl="4"/>
            <a:r>
              <a:rPr kumimoji="1"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5" name="表格占位符 4"/>
          <p:cNvSpPr>
            <a:spLocks noGrp="1"/>
          </p:cNvSpPr>
          <p:nvPr>
            <p:ph type="tbl" sz="quarter" idx="10" hasCustomPrompt="1"/>
          </p:nvPr>
        </p:nvSpPr>
        <p:spPr>
          <a:xfrm>
            <a:off x="776288" y="2800350"/>
            <a:ext cx="22842537" cy="9229725"/>
          </a:xfrm>
        </p:spPr>
        <p:txBody>
          <a:bodyPr/>
          <a:lstStyle/>
          <a:p>
            <a:r>
              <a:rPr kumimoji="1" lang="zh-CN" altLang="en-US"/>
              <a:t>单击图标添加表格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2" hasCustomPrompt="1"/>
          </p:nvPr>
        </p:nvSpPr>
        <p:spPr>
          <a:xfrm>
            <a:off x="2818191" y="12877310"/>
            <a:ext cx="10271642" cy="48961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929292"/>
                </a:solidFill>
                <a:effectLst/>
                <a:uFillTx/>
                <a:latin typeface="OPPOSans M" panose="00020600040101010101" charset="-122"/>
                <a:ea typeface="OPPOSans M" panose="00020600040101010101" charset="-122"/>
                <a:cs typeface="OPPOSans M" panose="00020600040101010101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3AD5D-ADE5-49E4-A7E4-5D54351024F6}" type="datetimeFigureOut">
              <a:rPr lang="zh-CN" altLang="en-US" smtClean="0"/>
              <a:t>2024/10/29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2DA3-F2E9-4E09-B859-2ED44FAB097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Page A 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0" hasCustomPrompt="1"/>
          </p:nvPr>
        </p:nvSpPr>
        <p:spPr>
          <a:xfrm>
            <a:off x="776506" y="3423684"/>
            <a:ext cx="22841774" cy="920069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编辑母版文本样式</a:t>
            </a:r>
          </a:p>
          <a:p>
            <a:pPr lvl="1"/>
            <a:r>
              <a:rPr kumimoji="1" lang="zh-CN" altLang="en-US"/>
              <a:t>第二级</a:t>
            </a:r>
          </a:p>
          <a:p>
            <a:pPr lvl="2"/>
            <a:r>
              <a:rPr kumimoji="1" lang="zh-CN" altLang="en-US"/>
              <a:t>第三级</a:t>
            </a:r>
          </a:p>
          <a:p>
            <a:pPr lvl="3"/>
            <a:r>
              <a:rPr kumimoji="1" lang="zh-CN" altLang="en-US"/>
              <a:t>第四级</a:t>
            </a:r>
          </a:p>
          <a:p>
            <a:pPr lvl="4"/>
            <a:r>
              <a:rPr kumimoji="1" lang="zh-CN" altLang="en-US"/>
              <a:t>第五级</a:t>
            </a:r>
          </a:p>
        </p:txBody>
      </p:sp>
      <p:sp>
        <p:nvSpPr>
          <p:cNvPr id="20" name="文本占位符 5"/>
          <p:cNvSpPr>
            <a:spLocks noGrp="1"/>
          </p:cNvSpPr>
          <p:nvPr>
            <p:ph type="body" sz="quarter" idx="11" hasCustomPrompt="1"/>
          </p:nvPr>
        </p:nvSpPr>
        <p:spPr>
          <a:xfrm>
            <a:off x="2818191" y="12877310"/>
            <a:ext cx="10271642" cy="48961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929292"/>
                </a:solidFill>
                <a:effectLst/>
                <a:uFillTx/>
                <a:latin typeface="OPPOSans M" panose="00020600040101010101" charset="-122"/>
                <a:ea typeface="OPPOSans M" panose="00020600040101010101" charset="-122"/>
                <a:cs typeface="OPPOSans M" panose="00020600040101010101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Page D 图+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24423573" cy="13716000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单击图标添加图片</a:t>
            </a:r>
          </a:p>
        </p:txBody>
      </p:sp>
      <p:sp>
        <p:nvSpPr>
          <p:cNvPr id="96" name="线条"/>
          <p:cNvSpPr/>
          <p:nvPr/>
        </p:nvSpPr>
        <p:spPr>
          <a:xfrm>
            <a:off x="95718" y="22167"/>
            <a:ext cx="24502401" cy="13693833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97" name="线条"/>
          <p:cNvSpPr/>
          <p:nvPr/>
        </p:nvSpPr>
        <p:spPr>
          <a:xfrm flipH="1">
            <a:off x="-130647" y="103915"/>
            <a:ext cx="24514187" cy="13693799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内容占位符 5"/>
          <p:cNvSpPr>
            <a:spLocks noGrp="1"/>
          </p:cNvSpPr>
          <p:nvPr>
            <p:ph sz="quarter" idx="11" hasCustomPrompt="1"/>
          </p:nvPr>
        </p:nvSpPr>
        <p:spPr>
          <a:xfrm>
            <a:off x="776288" y="3424238"/>
            <a:ext cx="9388438" cy="9199562"/>
          </a:xfrm>
        </p:spPr>
        <p:txBody>
          <a:bodyPr/>
          <a:lstStyle/>
          <a:p>
            <a:pPr lvl="0"/>
            <a:r>
              <a:rPr kumimoji="1" lang="zh-CN" altLang="en-US"/>
              <a:t>编辑母版文本样式</a:t>
            </a:r>
          </a:p>
          <a:p>
            <a:pPr lvl="1"/>
            <a:r>
              <a:rPr kumimoji="1" lang="zh-CN" altLang="en-US"/>
              <a:t>第二级</a:t>
            </a:r>
          </a:p>
          <a:p>
            <a:pPr lvl="2"/>
            <a:r>
              <a:rPr kumimoji="1" lang="zh-CN" altLang="en-US"/>
              <a:t>第三级</a:t>
            </a:r>
          </a:p>
          <a:p>
            <a:pPr lvl="3"/>
            <a:r>
              <a:rPr kumimoji="1" lang="zh-CN" altLang="en-US"/>
              <a:t>第四级</a:t>
            </a:r>
          </a:p>
          <a:p>
            <a:pPr lvl="4"/>
            <a:r>
              <a:rPr kumimoji="1" lang="zh-CN" altLang="en-US"/>
              <a:t>第五级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5" name="表格占位符 4"/>
          <p:cNvSpPr>
            <a:spLocks noGrp="1"/>
          </p:cNvSpPr>
          <p:nvPr>
            <p:ph type="tbl" sz="quarter" idx="10" hasCustomPrompt="1"/>
          </p:nvPr>
        </p:nvSpPr>
        <p:spPr>
          <a:xfrm>
            <a:off x="776288" y="2800350"/>
            <a:ext cx="22842537" cy="9229725"/>
          </a:xfrm>
        </p:spPr>
        <p:txBody>
          <a:bodyPr/>
          <a:lstStyle/>
          <a:p>
            <a:r>
              <a:rPr kumimoji="1" lang="zh-CN" altLang="en-US"/>
              <a:t>单击图标添加表格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2" hasCustomPrompt="1"/>
          </p:nvPr>
        </p:nvSpPr>
        <p:spPr>
          <a:xfrm>
            <a:off x="2818191" y="12877310"/>
            <a:ext cx="10271642" cy="48961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929292"/>
                </a:solidFill>
                <a:effectLst/>
                <a:uFillTx/>
                <a:latin typeface="OPPOSans M" panose="00020600040101010101" charset="-122"/>
                <a:ea typeface="OPPOSans M" panose="00020600040101010101" charset="-122"/>
                <a:cs typeface="OPPOSans M" panose="00020600040101010101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01" y="12677574"/>
            <a:ext cx="2377165" cy="565200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776601" y="5189107"/>
            <a:ext cx="4402666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12F2057F-15F5-E144-AA3F-AC697ED73110}" type="datetime1">
              <a:rPr kumimoji="0" lang="zh-CN" altLang="en-US" sz="5000" b="1" i="0" u="none" strike="noStrike" cap="none" spc="0" normalizeH="0" baseline="0" smtClean="0">
                <a:ln>
                  <a:noFill/>
                </a:ln>
                <a:solidFill>
                  <a:srgbClr val="2DC84D"/>
                </a:solidFill>
                <a:effectLst/>
                <a:uFillTx/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  <a:sym typeface="Helvetica Neue"/>
              </a:rPr>
              <a:t>2024/10/29</a:t>
            </a:fld>
            <a:endParaRPr kumimoji="0" lang="zh-CN" altLang="en-US" sz="5000" b="1" i="0" u="none" strike="noStrike" cap="none" spc="0" normalizeH="0" baseline="0" dirty="0">
              <a:ln>
                <a:noFill/>
              </a:ln>
              <a:solidFill>
                <a:srgbClr val="2DC84D"/>
              </a:solidFill>
              <a:effectLst/>
              <a:uFillTx/>
              <a:latin typeface="OPPOSans R" panose="00020600040101010101" charset="-122"/>
              <a:ea typeface="OPPOSans R" panose="00020600040101010101" charset="-122"/>
              <a:cs typeface="OPPOSans R" panose="00020600040101010101" charset="-122"/>
              <a:sym typeface="Helvetica Neue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776601" y="508993"/>
            <a:ext cx="22841775" cy="1607674"/>
          </a:xfrm>
        </p:spPr>
        <p:txBody>
          <a:bodyPr>
            <a:noAutofit/>
          </a:bodyPr>
          <a:lstStyle>
            <a:lvl1pPr>
              <a:defRPr sz="9000"/>
            </a:lvl1pPr>
          </a:lstStyle>
          <a:p>
            <a:r>
              <a:rPr kumimoji="1" lang="zh-CN" altLang="en-US" dirty="0"/>
              <a:t>单击此处编辑母版标题样式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目录页">
    <p:bg>
      <p:bgPr>
        <a:solidFill>
          <a:srgbClr val="046A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90" y="12963890"/>
            <a:ext cx="1332424" cy="31680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 hasCustomPrompt="1"/>
          </p:nvPr>
        </p:nvSpPr>
        <p:spPr>
          <a:xfrm>
            <a:off x="733190" y="695258"/>
            <a:ext cx="22841775" cy="1073683"/>
          </a:xfrm>
        </p:spPr>
        <p:txBody>
          <a:bodyPr/>
          <a:lstStyle>
            <a:lvl1pPr>
              <a:defRPr>
                <a:solidFill>
                  <a:srgbClr val="2DC84D"/>
                </a:solidFill>
              </a:defRPr>
            </a:lvl1pPr>
          </a:lstStyle>
          <a:p>
            <a:r>
              <a:rPr kumimoji="1" lang="zh-CN" altLang="en-US" dirty="0"/>
              <a:t>单击此处编辑母版标题样式 目录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733425" y="3359150"/>
            <a:ext cx="22840950" cy="9272588"/>
          </a:xfrm>
          <a:prstGeom prst="rect">
            <a:avLst/>
          </a:prstGeom>
        </p:spPr>
        <p:txBody>
          <a:bodyPr/>
          <a:lstStyle>
            <a:lvl1pPr marL="685800" indent="-685800">
              <a:lnSpc>
                <a:spcPct val="150000"/>
              </a:lnSpc>
              <a:buFont typeface="Arial" panose="020B0604020202020204" pitchFamily="34" charset="0"/>
              <a:buChar char="•"/>
              <a:defRPr>
                <a:solidFill>
                  <a:srgbClr val="2DC84D"/>
                </a:solidFill>
              </a:defRPr>
            </a:lvl1pPr>
            <a:lvl2pPr>
              <a:defRPr>
                <a:solidFill>
                  <a:srgbClr val="2DC84D"/>
                </a:solidFill>
              </a:defRPr>
            </a:lvl2pPr>
            <a:lvl3pPr>
              <a:defRPr>
                <a:solidFill>
                  <a:srgbClr val="2DC84D"/>
                </a:solidFill>
              </a:defRPr>
            </a:lvl3pPr>
            <a:lvl4pPr>
              <a:defRPr>
                <a:solidFill>
                  <a:srgbClr val="2DC84D"/>
                </a:solidFill>
              </a:defRPr>
            </a:lvl4pPr>
            <a:lvl5pPr>
              <a:defRPr>
                <a:solidFill>
                  <a:srgbClr val="2DC84D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章节页">
    <p:bg>
      <p:bgPr>
        <a:solidFill>
          <a:srgbClr val="046A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 hasCustomPrompt="1"/>
          </p:nvPr>
        </p:nvSpPr>
        <p:spPr>
          <a:xfrm>
            <a:off x="733190" y="695258"/>
            <a:ext cx="22841775" cy="1073683"/>
          </a:xfrm>
        </p:spPr>
        <p:txBody>
          <a:bodyPr/>
          <a:lstStyle>
            <a:lvl1pPr>
              <a:defRPr>
                <a:solidFill>
                  <a:srgbClr val="2DC84D"/>
                </a:solidFill>
              </a:defRPr>
            </a:lvl1pPr>
          </a:lstStyle>
          <a:p>
            <a:r>
              <a:rPr kumimoji="1" lang="zh-CN" altLang="en-US" dirty="0"/>
              <a:t>单击此处编辑母版标题样式 章节标题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0" hasCustomPrompt="1"/>
          </p:nvPr>
        </p:nvSpPr>
        <p:spPr>
          <a:xfrm>
            <a:off x="733190" y="2464199"/>
            <a:ext cx="11068715" cy="1108341"/>
          </a:xfrm>
          <a:prstGeom prst="rect">
            <a:avLst/>
          </a:prstGeom>
        </p:spPr>
        <p:txBody>
          <a:bodyPr anchor="ctr"/>
          <a:lstStyle>
            <a:lvl1pPr>
              <a:defRPr baseline="0">
                <a:solidFill>
                  <a:srgbClr val="2DC84D"/>
                </a:solidFill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</a:defRPr>
            </a:lvl1pPr>
            <a:lvl2pPr>
              <a:defRPr>
                <a:solidFill>
                  <a:srgbClr val="2DC84D"/>
                </a:solidFill>
              </a:defRPr>
            </a:lvl2pPr>
            <a:lvl3pPr>
              <a:defRPr>
                <a:solidFill>
                  <a:srgbClr val="2DC84D"/>
                </a:solidFill>
              </a:defRPr>
            </a:lvl3pPr>
            <a:lvl4pPr>
              <a:defRPr>
                <a:solidFill>
                  <a:srgbClr val="2DC84D"/>
                </a:solidFill>
              </a:defRPr>
            </a:lvl4pPr>
            <a:lvl5pPr>
              <a:defRPr>
                <a:solidFill>
                  <a:srgbClr val="2DC84D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 二级标题</a:t>
            </a:r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90" y="12963890"/>
            <a:ext cx="1332424" cy="316800"/>
          </a:xfrm>
          <a:prstGeom prst="rect">
            <a:avLst/>
          </a:prstGeom>
        </p:spPr>
      </p:pic>
      <p:graphicFrame>
        <p:nvGraphicFramePr>
          <p:cNvPr id="9" name="表格 8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A 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0"/>
          </p:nvPr>
        </p:nvSpPr>
        <p:spPr>
          <a:xfrm>
            <a:off x="776506" y="3423684"/>
            <a:ext cx="22841774" cy="920069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文本占位符 5"/>
          <p:cNvSpPr>
            <a:spLocks noGrp="1"/>
          </p:cNvSpPr>
          <p:nvPr>
            <p:ph type="body" sz="quarter" idx="11" hasCustomPrompt="1"/>
          </p:nvPr>
        </p:nvSpPr>
        <p:spPr>
          <a:xfrm>
            <a:off x="2818191" y="12877310"/>
            <a:ext cx="10271642" cy="48961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20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776505" y="627526"/>
            <a:ext cx="22841775" cy="10736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dirty="0"/>
              <a:t>单击此处编辑母版标题样式 </a:t>
            </a:r>
            <a:r>
              <a:rPr kumimoji="1" lang="en-US" altLang="zh-CN" dirty="0"/>
              <a:t>OPPO Sans B 50pt.</a:t>
            </a:r>
            <a:endParaRPr kumimoji="1" lang="zh-CN" altLang="en-US" dirty="0"/>
          </a:p>
        </p:txBody>
      </p:sp>
      <p:sp>
        <p:nvSpPr>
          <p:cNvPr id="11" name="线条"/>
          <p:cNvSpPr/>
          <p:nvPr userDrawn="1"/>
        </p:nvSpPr>
        <p:spPr>
          <a:xfrm>
            <a:off x="765718" y="12807222"/>
            <a:ext cx="22852564" cy="1"/>
          </a:xfrm>
          <a:prstGeom prst="line">
            <a:avLst/>
          </a:prstGeom>
          <a:ln w="25400">
            <a:solidFill>
              <a:srgbClr val="CACAC8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90" y="12963890"/>
            <a:ext cx="1332424" cy="316800"/>
          </a:xfrm>
          <a:prstGeom prst="rect">
            <a:avLst/>
          </a:prstGeom>
        </p:spPr>
      </p:pic>
      <p:sp>
        <p:nvSpPr>
          <p:cNvPr id="16" name="pg. xx"/>
          <p:cNvSpPr txBox="1"/>
          <p:nvPr userDrawn="1"/>
        </p:nvSpPr>
        <p:spPr>
          <a:xfrm>
            <a:off x="20884725" y="12874289"/>
            <a:ext cx="2733557" cy="287258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algn="r">
              <a:defRPr sz="2000" b="0">
                <a:solidFill>
                  <a:srgbClr val="92929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00E22F85-807F-CA40-8F16-B425A1EE1DAC}" type="slidenum">
              <a:rPr lang="uk-UA" sz="1200" smtClean="0"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</a:rPr>
              <a:t>‹#›</a:t>
            </a:fld>
            <a:endParaRPr sz="1200" dirty="0">
              <a:latin typeface="OPPOSans R" panose="00020600040101010101" charset="-122"/>
              <a:ea typeface="OPPOSans R" panose="00020600040101010101" charset="-122"/>
              <a:cs typeface="OPPOSans R" panose="00020600040101010101" charset="-122"/>
            </a:endParaRPr>
          </a:p>
        </p:txBody>
      </p:sp>
      <p:graphicFrame>
        <p:nvGraphicFramePr>
          <p:cNvPr id="18" name="表格 17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文本占位符 18"/>
          <p:cNvSpPr>
            <a:spLocks noGrp="1"/>
          </p:cNvSpPr>
          <p:nvPr>
            <p:ph type="body" idx="1"/>
          </p:nvPr>
        </p:nvSpPr>
        <p:spPr>
          <a:xfrm>
            <a:off x="776504" y="3613150"/>
            <a:ext cx="22841775" cy="870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/>
  <p:txStyles>
    <p:titleStyle>
      <a:lvl1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1pPr>
      <a:lvl2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2pPr>
      <a:lvl3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3pPr>
      <a:lvl4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4pPr>
      <a:lvl5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5pPr>
      <a:lvl6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6pPr>
      <a:lvl7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7pPr>
      <a:lvl8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8pPr>
      <a:lvl9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9pPr>
    </p:titleStyle>
    <p:bodyStyle>
      <a:lvl1pPr marL="0" marR="0" indent="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1pPr>
      <a:lvl2pPr marL="1270000" marR="0" indent="-63500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4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2pPr>
      <a:lvl3pPr marL="1905000" marR="0" indent="-63500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0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3pPr>
      <a:lvl4pPr marL="2540000" marR="0" indent="-63500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36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4pPr>
      <a:lvl5pPr marL="3175000" marR="0" indent="-63500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36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5pPr>
      <a:lvl6pPr marL="3810000" marR="0" indent="-63500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6pPr>
      <a:lvl7pPr marL="4445000" marR="0" indent="-63500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7pPr>
      <a:lvl8pPr marL="5080000" marR="0" indent="-63500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8pPr>
      <a:lvl9pPr marL="5715000" marR="0" indent="-63500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9pPr>
    </p:bodyStyle>
    <p:otherStyle>
      <a:lvl1pPr marL="0" marR="0" indent="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776505" y="627526"/>
            <a:ext cx="22841775" cy="10736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dirty="0"/>
              <a:t>单击此处编辑母版标题样式 </a:t>
            </a:r>
            <a:r>
              <a:rPr kumimoji="1" lang="en-US" altLang="zh-CN" dirty="0"/>
              <a:t>OPPO Sans B 50pt.</a:t>
            </a:r>
            <a:endParaRPr kumimoji="1" lang="zh-CN" altLang="en-US" dirty="0"/>
          </a:p>
        </p:txBody>
      </p:sp>
      <p:sp>
        <p:nvSpPr>
          <p:cNvPr id="11" name="线条"/>
          <p:cNvSpPr/>
          <p:nvPr userDrawn="1"/>
        </p:nvSpPr>
        <p:spPr>
          <a:xfrm>
            <a:off x="765718" y="12807222"/>
            <a:ext cx="22852564" cy="1"/>
          </a:xfrm>
          <a:prstGeom prst="line">
            <a:avLst/>
          </a:prstGeom>
          <a:ln w="25400">
            <a:solidFill>
              <a:srgbClr val="5E5E5E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90" y="12963890"/>
            <a:ext cx="1332424" cy="316800"/>
          </a:xfrm>
          <a:prstGeom prst="rect">
            <a:avLst/>
          </a:prstGeom>
        </p:spPr>
      </p:pic>
      <p:sp>
        <p:nvSpPr>
          <p:cNvPr id="16" name="pg. xx"/>
          <p:cNvSpPr txBox="1"/>
          <p:nvPr userDrawn="1"/>
        </p:nvSpPr>
        <p:spPr>
          <a:xfrm>
            <a:off x="20884725" y="12874289"/>
            <a:ext cx="2733557" cy="287258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algn="r">
              <a:defRPr sz="2000" b="0">
                <a:solidFill>
                  <a:srgbClr val="92929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00E22F85-807F-CA40-8F16-B425A1EE1DAC}" type="slidenum">
              <a:rPr lang="uk-UA" sz="1200" smtClean="0">
                <a:solidFill>
                  <a:srgbClr val="5E5E5E"/>
                </a:solidFill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</a:rPr>
              <a:t>‹#›</a:t>
            </a:fld>
            <a:endParaRPr sz="1200" dirty="0">
              <a:solidFill>
                <a:srgbClr val="5E5E5E"/>
              </a:solidFill>
              <a:latin typeface="OPPOSans R" panose="00020600040101010101" charset="-122"/>
              <a:ea typeface="OPPOSans R" panose="00020600040101010101" charset="-122"/>
              <a:cs typeface="OPPOSans R" panose="00020600040101010101" charset="-122"/>
            </a:endParaRPr>
          </a:p>
        </p:txBody>
      </p:sp>
      <p:graphicFrame>
        <p:nvGraphicFramePr>
          <p:cNvPr id="18" name="表格 17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文本占位符 18"/>
          <p:cNvSpPr>
            <a:spLocks noGrp="1"/>
          </p:cNvSpPr>
          <p:nvPr>
            <p:ph type="body" idx="1"/>
          </p:nvPr>
        </p:nvSpPr>
        <p:spPr>
          <a:xfrm>
            <a:off x="776504" y="3613150"/>
            <a:ext cx="22841775" cy="870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</p:sldLayoutIdLst>
  <p:hf sldNum="0" hdr="0" ftr="0"/>
  <p:txStyles>
    <p:titleStyle>
      <a:lvl1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000" b="0" i="0" u="none" strike="noStrike" cap="none" spc="0" baseline="0">
          <a:ln>
            <a:noFill/>
          </a:ln>
          <a:solidFill>
            <a:srgbClr val="2DC84D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1pPr>
      <a:lvl2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2pPr>
      <a:lvl3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3pPr>
      <a:lvl4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4pPr>
      <a:lvl5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5pPr>
      <a:lvl6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6pPr>
      <a:lvl7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7pPr>
      <a:lvl8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8pPr>
      <a:lvl9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9pPr>
    </p:titleStyle>
    <p:bodyStyle>
      <a:lvl1pPr marL="0" marR="0" indent="0" algn="l" defTabSz="82550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0" baseline="0">
          <a:ln>
            <a:noFill/>
          </a:ln>
          <a:solidFill>
            <a:srgbClr val="CACAC8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1pPr>
      <a:lvl2pPr marL="1270000" marR="0" indent="-635000" algn="l" defTabSz="82550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400" b="0" i="0" u="none" strike="noStrike" cap="none" spc="0" baseline="0">
          <a:ln>
            <a:noFill/>
          </a:ln>
          <a:solidFill>
            <a:srgbClr val="CACAC8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2pPr>
      <a:lvl3pPr marL="1905000" marR="0" indent="-635000" algn="l" defTabSz="82550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000" b="0" i="0" u="none" strike="noStrike" cap="none" spc="0" baseline="0">
          <a:ln>
            <a:noFill/>
          </a:ln>
          <a:solidFill>
            <a:srgbClr val="CACAC8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3pPr>
      <a:lvl4pPr marL="2540000" marR="0" indent="-635000" algn="l" defTabSz="82550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3600" b="0" i="0" u="none" strike="noStrike" cap="none" spc="0" baseline="0">
          <a:ln>
            <a:noFill/>
          </a:ln>
          <a:solidFill>
            <a:srgbClr val="CACAC8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4pPr>
      <a:lvl5pPr marL="3175000" marR="0" indent="-635000" algn="l" defTabSz="82550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3600" b="0" i="0" u="none" strike="noStrike" cap="none" spc="0" baseline="0">
          <a:ln>
            <a:noFill/>
          </a:ln>
          <a:solidFill>
            <a:srgbClr val="CACAC8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5pPr>
      <a:lvl6pPr marL="3810000" marR="0" indent="-63500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6pPr>
      <a:lvl7pPr marL="4445000" marR="0" indent="-63500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7pPr>
      <a:lvl8pPr marL="5080000" marR="0" indent="-63500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8pPr>
      <a:lvl9pPr marL="5715000" marR="0" indent="-63500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776505" y="627526"/>
            <a:ext cx="22841775" cy="10736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dirty="0"/>
              <a:t>单击此处编辑母版标题样式 </a:t>
            </a:r>
            <a:r>
              <a:rPr kumimoji="1" lang="en-US" altLang="zh-CN" dirty="0"/>
              <a:t>OPPO Sans B 50pt.</a:t>
            </a:r>
            <a:endParaRPr kumimoji="1" lang="zh-CN" altLang="en-US" dirty="0"/>
          </a:p>
        </p:txBody>
      </p:sp>
      <p:sp>
        <p:nvSpPr>
          <p:cNvPr id="11" name="线条"/>
          <p:cNvSpPr/>
          <p:nvPr userDrawn="1"/>
        </p:nvSpPr>
        <p:spPr>
          <a:xfrm>
            <a:off x="765718" y="12807222"/>
            <a:ext cx="22852564" cy="1"/>
          </a:xfrm>
          <a:prstGeom prst="line">
            <a:avLst/>
          </a:prstGeom>
          <a:ln w="25400">
            <a:solidFill>
              <a:srgbClr val="CACAC8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90" y="12963890"/>
            <a:ext cx="1332424" cy="316800"/>
          </a:xfrm>
          <a:prstGeom prst="rect">
            <a:avLst/>
          </a:prstGeom>
        </p:spPr>
      </p:pic>
      <p:sp>
        <p:nvSpPr>
          <p:cNvPr id="16" name="pg. xx"/>
          <p:cNvSpPr txBox="1"/>
          <p:nvPr userDrawn="1"/>
        </p:nvSpPr>
        <p:spPr>
          <a:xfrm>
            <a:off x="20884725" y="12874289"/>
            <a:ext cx="2733557" cy="287258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>
            <a:spAutoFit/>
          </a:bodyPr>
          <a:lstStyle>
            <a:lvl1pPr algn="r">
              <a:defRPr sz="2000" b="0">
                <a:solidFill>
                  <a:srgbClr val="92929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00E22F85-807F-CA40-8F16-B425A1EE1DAC}" type="slidenum">
              <a:rPr lang="uk-UA" sz="1200" smtClean="0">
                <a:latin typeface="OPPOSans R" panose="00020600040101010101" charset="-122"/>
                <a:ea typeface="OPPOSans R" panose="00020600040101010101" charset="-122"/>
                <a:cs typeface="OPPOSans R" panose="00020600040101010101" charset="-122"/>
              </a:rPr>
              <a:t>‹#›</a:t>
            </a:fld>
            <a:endParaRPr sz="1200" dirty="0">
              <a:latin typeface="OPPOSans R" panose="00020600040101010101" charset="-122"/>
              <a:ea typeface="OPPOSans R" panose="00020600040101010101" charset="-122"/>
              <a:cs typeface="OPPOSans R" panose="00020600040101010101" charset="-122"/>
            </a:endParaRPr>
          </a:p>
        </p:txBody>
      </p:sp>
      <p:graphicFrame>
        <p:nvGraphicFramePr>
          <p:cNvPr id="18" name="表格 17"/>
          <p:cNvGraphicFramePr>
            <a:graphicFrameLocks noGrp="1"/>
          </p:cNvGraphicFramePr>
          <p:nvPr userDrawn="1"/>
        </p:nvGraphicFramePr>
        <p:xfrm>
          <a:off x="24789714" y="0"/>
          <a:ext cx="3099486" cy="137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Dark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Light</a:t>
                      </a:r>
                      <a:r>
                        <a:rPr lang="zh-CN" altLang="en-US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 </a:t>
                      </a:r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Green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0" kern="1200" dirty="0">
                          <a:solidFill>
                            <a:schemeClr val="dk1"/>
                          </a:solidFill>
                          <a:effectLst/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Platinum </a:t>
                      </a:r>
                      <a:endParaRPr lang="en-US" altLang="zh-CN" sz="2800" b="0" dirty="0">
                        <a:effectLst/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  <a:p>
                      <a:pPr algn="l"/>
                      <a:r>
                        <a:rPr lang="en-US" altLang="zh-CN" sz="2800" b="0" dirty="0">
                          <a:latin typeface="OPPOSans R" panose="00020600040101010101" charset="-122"/>
                          <a:ea typeface="OPPOSans R" panose="00020600040101010101" charset="-122"/>
                          <a:cs typeface="OPPOSans R" panose="00020600040101010101" charset="-122"/>
                        </a:rPr>
                        <a:t>White</a:t>
                      </a:r>
                      <a:endParaRPr lang="zh-CN" altLang="en-US" sz="2800" b="0" dirty="0">
                        <a:latin typeface="OPPOSans R" panose="00020600040101010101" charset="-122"/>
                        <a:ea typeface="OPPOSans R" panose="00020600040101010101" charset="-122"/>
                        <a:cs typeface="OPPOSans R" panose="00020600040101010101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文本占位符 18"/>
          <p:cNvSpPr>
            <a:spLocks noGrp="1"/>
          </p:cNvSpPr>
          <p:nvPr>
            <p:ph type="body" idx="1"/>
          </p:nvPr>
        </p:nvSpPr>
        <p:spPr>
          <a:xfrm>
            <a:off x="776504" y="3613150"/>
            <a:ext cx="22841775" cy="870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</p:sldLayoutIdLst>
  <p:hf sldNum="0" hdr="0" ftr="0"/>
  <p:txStyles>
    <p:titleStyle>
      <a:lvl1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5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1pPr>
      <a:lvl2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2pPr>
      <a:lvl3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3pPr>
      <a:lvl4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4pPr>
      <a:lvl5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5pPr>
      <a:lvl6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6pPr>
      <a:lvl7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7pPr>
      <a:lvl8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8pPr>
      <a:lvl9pPr marL="0" marR="0" indent="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90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panose="00020600040101010101" charset="-122"/>
          <a:ea typeface="OPPOSans B" panose="00020600040101010101" charset="-122"/>
          <a:cs typeface="OPPOSans B" panose="00020600040101010101" charset="-122"/>
          <a:sym typeface="OPPOSans B" panose="00020600040101010101" charset="-122"/>
        </a:defRPr>
      </a:lvl9pPr>
    </p:titleStyle>
    <p:bodyStyle>
      <a:lvl1pPr marL="0" marR="0" indent="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defRPr sz="48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1pPr>
      <a:lvl2pPr marL="1270000" marR="0" indent="-63500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4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2pPr>
      <a:lvl3pPr marL="1905000" marR="0" indent="-63500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0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3pPr>
      <a:lvl4pPr marL="2540000" marR="0" indent="-63500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36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4pPr>
      <a:lvl5pPr marL="3175000" marR="0" indent="-635000" algn="l" defTabSz="82550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36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5pPr>
      <a:lvl6pPr marL="3810000" marR="0" indent="-63500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6pPr>
      <a:lvl7pPr marL="4445000" marR="0" indent="-63500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7pPr>
      <a:lvl8pPr marL="5080000" marR="0" indent="-63500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8pPr>
      <a:lvl9pPr marL="5715000" marR="0" indent="-635000" algn="l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 panose="00020600040101010101" charset="-122"/>
          <a:ea typeface="OPPOSans M" panose="00020600040101010101" charset="-122"/>
          <a:cs typeface="OPPOSans M" panose="00020600040101010101" charset="-122"/>
          <a:sym typeface="OPPOSans M" panose="00020600040101010101" charset="-122"/>
        </a:defRPr>
      </a:lvl9pPr>
    </p:bodyStyle>
    <p:otherStyle>
      <a:lvl1pPr marL="0" marR="0" indent="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"/>
          <p:cNvSpPr/>
          <p:nvPr/>
        </p:nvSpPr>
        <p:spPr>
          <a:xfrm>
            <a:off x="0" y="0"/>
            <a:ext cx="24384000" cy="13772581"/>
          </a:xfrm>
          <a:prstGeom prst="rect">
            <a:avLst/>
          </a:prstGeom>
          <a:solidFill>
            <a:srgbClr val="046A38"/>
          </a:solidFill>
          <a:ln w="12700">
            <a:miter lim="400000"/>
          </a:ln>
          <a:effectLst>
            <a:outerShdw blurRad="76200" dist="381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 algn="l" defTabSz="914400">
              <a:lnSpc>
                <a:spcPct val="120000"/>
              </a:lnSpc>
              <a:spcBef>
                <a:spcPts val="200"/>
              </a:spcBef>
              <a:defRPr sz="2400" spc="96">
                <a:solidFill>
                  <a:srgbClr val="898989"/>
                </a:solidFill>
              </a:defRPr>
            </a:pPr>
            <a:endParaRPr/>
          </a:p>
        </p:txBody>
      </p:sp>
      <p:sp>
        <p:nvSpPr>
          <p:cNvPr id="6" name="5G…"/>
          <p:cNvSpPr txBox="1"/>
          <p:nvPr/>
        </p:nvSpPr>
        <p:spPr>
          <a:xfrm>
            <a:off x="1190137" y="4184074"/>
            <a:ext cx="15287351" cy="4257576"/>
          </a:xfrm>
          <a:prstGeom prst="rect">
            <a:avLst/>
          </a:prstGeom>
          <a:ln w="12700">
            <a:miter lim="400000"/>
          </a:ln>
        </p:spPr>
        <p:txBody>
          <a:bodyPr wrap="square" lIns="50800" tIns="50800" rIns="50800" bIns="50800" anchor="ctr">
            <a:spAutoFit/>
          </a:bodyPr>
          <a:lstStyle/>
          <a:p>
            <a:pPr algn="l">
              <a:defRPr sz="9000">
                <a:solidFill>
                  <a:srgbClr val="FFFFFF"/>
                </a:solidFill>
              </a:defRPr>
            </a:pPr>
            <a:r>
              <a:rPr lang="en-US" b="0" dirty="0"/>
              <a:t>R20 </a:t>
            </a:r>
            <a:r>
              <a:rPr lang="en-US" b="0"/>
              <a:t>Security Planning</a:t>
            </a:r>
            <a:r>
              <a:rPr lang="en-US" b="0" dirty="0"/>
              <a:t>:</a:t>
            </a:r>
          </a:p>
          <a:p>
            <a:pPr algn="l">
              <a:defRPr sz="9000">
                <a:solidFill>
                  <a:srgbClr val="FFFFFF"/>
                </a:solidFill>
              </a:defRPr>
            </a:pPr>
            <a:endParaRPr lang="en-US" b="0" dirty="0"/>
          </a:p>
          <a:p>
            <a:pPr algn="l">
              <a:defRPr sz="9000">
                <a:solidFill>
                  <a:srgbClr val="FFFFFF"/>
                </a:solidFill>
              </a:defRPr>
            </a:pPr>
            <a:r>
              <a:rPr lang="en-US" b="0" dirty="0"/>
              <a:t>OPPO’s view</a:t>
            </a:r>
            <a:endParaRPr b="0" dirty="0"/>
          </a:p>
        </p:txBody>
      </p:sp>
      <p:pic>
        <p:nvPicPr>
          <p:cNvPr id="9" name="图像" descr="图像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703" y="626852"/>
            <a:ext cx="1600823" cy="381001"/>
          </a:xfrm>
          <a:prstGeom prst="rect">
            <a:avLst/>
          </a:prstGeom>
          <a:ln w="12700">
            <a:miter lim="4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6505" y="627526"/>
            <a:ext cx="22841775" cy="1073683"/>
          </a:xfrm>
        </p:spPr>
        <p:txBody>
          <a:bodyPr>
            <a:normAutofit/>
          </a:bodyPr>
          <a:lstStyle/>
          <a:p>
            <a:r>
              <a:rPr lang="en-US" altLang="zh-CN" sz="5400" dirty="0">
                <a:latin typeface="OPPOSans B" panose="00020600040101010101" charset="-122"/>
                <a:ea typeface="OPPOSans B" panose="00020600040101010101" charset="-122"/>
                <a:cs typeface="OPPOSans-S-M"/>
                <a:sym typeface="OPPOSans-S-M"/>
              </a:rPr>
              <a:t>5GA Topics</a:t>
            </a:r>
            <a:endParaRPr lang="zh-CN" altLang="en-US" sz="5200" dirty="0">
              <a:latin typeface="OPPOSans-S-M"/>
              <a:ea typeface="OPPOSans-S-M"/>
              <a:cs typeface="OPPOSans-S-M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1"/>
          </p:nvPr>
        </p:nvSpPr>
        <p:spPr>
          <a:xfrm>
            <a:off x="2818191" y="12877310"/>
            <a:ext cx="10271642" cy="48961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9838" y="2277036"/>
            <a:ext cx="22841774" cy="9953064"/>
          </a:xfrm>
        </p:spPr>
        <p:txBody>
          <a:bodyPr>
            <a:normAutofit/>
          </a:bodyPr>
          <a:lstStyle/>
          <a:p>
            <a:pPr marL="685800" indent="-685800" rtl="0">
              <a:buFont typeface="Wingdings" panose="05000000000000000000" pitchFamily="2" charset="2"/>
              <a:buChar char="§"/>
            </a:pPr>
            <a:r>
              <a:rPr lang="en-GB" sz="5400" dirty="0"/>
              <a:t>AI</a:t>
            </a:r>
            <a:r>
              <a:rPr lang="en-US" altLang="zh-CN" sz="5400" dirty="0" err="1"/>
              <a:t>oT</a:t>
            </a:r>
            <a:r>
              <a:rPr lang="en-US" altLang="zh-CN" sz="5400" dirty="0"/>
              <a:t> Continuation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GB" sz="5000" dirty="0"/>
              <a:t>Lightweight authentication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GB" sz="5000" dirty="0"/>
              <a:t>MAC layer security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GB" sz="5000" dirty="0"/>
              <a:t>Physical Layer Security</a:t>
            </a:r>
          </a:p>
          <a:p>
            <a:pPr marL="685800" indent="-685800" rtl="0">
              <a:buFont typeface="Wingdings" panose="05000000000000000000" pitchFamily="2" charset="2"/>
              <a:buChar char="§"/>
            </a:pPr>
            <a:r>
              <a:rPr lang="en-US" sz="5400" dirty="0"/>
              <a:t>RAN-led or RAN-dependent topics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US" sz="5000" dirty="0"/>
              <a:t>TBD </a:t>
            </a:r>
          </a:p>
          <a:p>
            <a:pPr marL="685800" indent="-685800" rtl="0">
              <a:buFont typeface="Wingdings" panose="05000000000000000000" pitchFamily="2" charset="2"/>
              <a:buChar char="§"/>
            </a:pPr>
            <a:endParaRPr lang="en-US" sz="5400" dirty="0"/>
          </a:p>
          <a:p>
            <a:pPr marL="685800" marR="0" indent="-685800" algn="l" defTabSz="8255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6505" y="627526"/>
            <a:ext cx="22841775" cy="1073683"/>
          </a:xfrm>
        </p:spPr>
        <p:txBody>
          <a:bodyPr>
            <a:normAutofit/>
          </a:bodyPr>
          <a:lstStyle/>
          <a:p>
            <a:r>
              <a:rPr lang="en-US" altLang="zh-CN" sz="5400" dirty="0">
                <a:latin typeface="OPPOSans B" panose="00020600040101010101" charset="-122"/>
                <a:ea typeface="OPPOSans B" panose="00020600040101010101" charset="-122"/>
                <a:cs typeface="OPPOSans-S-M"/>
                <a:sym typeface="OPPOSans-S-M"/>
              </a:rPr>
              <a:t>6G Topics</a:t>
            </a:r>
            <a:endParaRPr lang="zh-CN" altLang="en-US" sz="5200" dirty="0">
              <a:latin typeface="OPPOSans-S-M"/>
              <a:ea typeface="OPPOSans-S-M"/>
              <a:cs typeface="OPPOSans-S-M"/>
            </a:endParaRP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9838" y="1747109"/>
            <a:ext cx="22841774" cy="10347342"/>
          </a:xfrm>
        </p:spPr>
        <p:txBody>
          <a:bodyPr>
            <a:normAutofit fontScale="92500" lnSpcReduction="20000"/>
          </a:bodyPr>
          <a:lstStyle/>
          <a:p>
            <a:pPr marL="685800" indent="-685800" rtl="0">
              <a:buFont typeface="Wingdings" panose="05000000000000000000" pitchFamily="2" charset="2"/>
              <a:buChar char="§"/>
            </a:pPr>
            <a:r>
              <a:rPr lang="en-US" sz="5400" dirty="0"/>
              <a:t>Sensing</a:t>
            </a:r>
            <a:endParaRPr lang="en-GB" sz="5400" dirty="0"/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GB" sz="5400" dirty="0"/>
              <a:t>Physical Layer Security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GB" sz="5400" dirty="0"/>
              <a:t>Enhanced Privacy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GB" sz="5400" dirty="0"/>
              <a:t>Authentication and authorization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GB" sz="5400" dirty="0"/>
              <a:t>Blockchain</a:t>
            </a:r>
          </a:p>
          <a:p>
            <a:pPr marL="685800" indent="-685800" rtl="0">
              <a:buFont typeface="Wingdings" panose="05000000000000000000" pitchFamily="2" charset="2"/>
              <a:buChar char="§"/>
            </a:pPr>
            <a:r>
              <a:rPr lang="en-US" altLang="zh-CN" sz="5400" dirty="0"/>
              <a:t>AI/ML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US" altLang="zh-CN" sz="5000" dirty="0"/>
              <a:t>AI/ML data security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US" altLang="zh-CN" sz="5000" dirty="0"/>
              <a:t>AI Model security 	</a:t>
            </a:r>
          </a:p>
          <a:p>
            <a:pPr marL="685800" indent="-685800" rtl="0">
              <a:buFont typeface="Wingdings" panose="05000000000000000000" pitchFamily="2" charset="2"/>
              <a:buChar char="§"/>
            </a:pPr>
            <a:r>
              <a:rPr lang="en-GB" sz="5400" dirty="0"/>
              <a:t>Architecture</a:t>
            </a:r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r>
              <a:rPr lang="en-GB" sz="5400" dirty="0"/>
              <a:t>6G security architecture </a:t>
            </a:r>
            <a:endParaRPr lang="en-US" sz="5400" dirty="0"/>
          </a:p>
          <a:p>
            <a:pPr marL="1955800" lvl="1" indent="-685800" rtl="0">
              <a:buFont typeface="Wingdings" panose="05000000000000000000" pitchFamily="2" charset="2"/>
              <a:buChar char="§"/>
            </a:pP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 白底">
  <a:themeElements>
    <a:clrScheme name="OPPO色彩系统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46937"/>
      </a:accent1>
      <a:accent2>
        <a:srgbClr val="C9C9C8"/>
      </a:accent2>
      <a:accent3>
        <a:srgbClr val="2DC84D"/>
      </a:accent3>
      <a:accent4>
        <a:srgbClr val="FAFAFA"/>
      </a:accent4>
      <a:accent5>
        <a:srgbClr val="046937"/>
      </a:accent5>
      <a:accent6>
        <a:srgbClr val="C9C9C8"/>
      </a:accent6>
      <a:hlink>
        <a:srgbClr val="2DC84D"/>
      </a:hlink>
      <a:folHlink>
        <a:srgbClr val="2DC84D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ck 黑底">
  <a:themeElements>
    <a:clrScheme name="OPPO色彩系统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46937"/>
      </a:accent1>
      <a:accent2>
        <a:srgbClr val="C9C9C8"/>
      </a:accent2>
      <a:accent3>
        <a:srgbClr val="2DC84D"/>
      </a:accent3>
      <a:accent4>
        <a:srgbClr val="FAFAFA"/>
      </a:accent4>
      <a:accent5>
        <a:srgbClr val="046937"/>
      </a:accent5>
      <a:accent6>
        <a:srgbClr val="C9C9C8"/>
      </a:accent6>
      <a:hlink>
        <a:srgbClr val="2DC84D"/>
      </a:hlink>
      <a:folHlink>
        <a:srgbClr val="2DC84D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hite 白底">
  <a:themeElements>
    <a:clrScheme name="OPPO色彩系统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46937"/>
      </a:accent1>
      <a:accent2>
        <a:srgbClr val="C9C9C8"/>
      </a:accent2>
      <a:accent3>
        <a:srgbClr val="2DC84D"/>
      </a:accent3>
      <a:accent4>
        <a:srgbClr val="FAFAFA"/>
      </a:accent4>
      <a:accent5>
        <a:srgbClr val="046937"/>
      </a:accent5>
      <a:accent6>
        <a:srgbClr val="C9C9C8"/>
      </a:accent6>
      <a:hlink>
        <a:srgbClr val="2DC84D"/>
      </a:hlink>
      <a:folHlink>
        <a:srgbClr val="2DC84D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OPPO_PPT_light green</Template>
  <TotalTime>21</TotalTime>
  <Words>52</Words>
  <Application>Microsoft Office PowerPoint</Application>
  <PresentationFormat>Custom</PresentationFormat>
  <Paragraphs>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Helvetica Neue</vt:lpstr>
      <vt:lpstr>Helvetica Neue Medium</vt:lpstr>
      <vt:lpstr>OPPOSans B</vt:lpstr>
      <vt:lpstr>OPPOSans M</vt:lpstr>
      <vt:lpstr>OPPOSans R</vt:lpstr>
      <vt:lpstr>OPPOSans-S-M</vt:lpstr>
      <vt:lpstr>Arial</vt:lpstr>
      <vt:lpstr>Wingdings</vt:lpstr>
      <vt:lpstr>White 白底</vt:lpstr>
      <vt:lpstr>Black 黑底</vt:lpstr>
      <vt:lpstr>1_White 白底</vt:lpstr>
      <vt:lpstr>PowerPoint Presentation</vt:lpstr>
      <vt:lpstr>5GA Topics</vt:lpstr>
      <vt:lpstr>6G Topics</vt:lpstr>
    </vt:vector>
  </TitlesOfParts>
  <Company>P R 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Lu Fei</dc:creator>
  <cp:lastModifiedBy>Marcus</cp:lastModifiedBy>
  <cp:revision>857</cp:revision>
  <dcterms:created xsi:type="dcterms:W3CDTF">2020-03-11T05:59:00Z</dcterms:created>
  <dcterms:modified xsi:type="dcterms:W3CDTF">2024-10-30T02:51:53Z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2052-10.1.0.6395</vt:lpwstr>
  </property>
</Properties>
</file>