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5" d="100"/>
          <a:sy n="95" d="100"/>
        </p:scale>
        <p:origin x="82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lekar, Abhijeet" userId="6bde4bb4-635f-465d-b4e4-c1027a50fc61" providerId="ADAL" clId="{5573BFB6-B19D-48B8-B34A-6B95BA0B33CE}"/>
    <pc:docChg chg="undo custSel modSld">
      <pc:chgData name="Kolekar, Abhijeet" userId="6bde4bb4-635f-465d-b4e4-c1027a50fc61" providerId="ADAL" clId="{5573BFB6-B19D-48B8-B34A-6B95BA0B33CE}" dt="2024-09-02T13:57:13.819" v="156" actId="20577"/>
      <pc:docMkLst>
        <pc:docMk/>
      </pc:docMkLst>
      <pc:sldChg chg="modSp mod">
        <pc:chgData name="Kolekar, Abhijeet" userId="6bde4bb4-635f-465d-b4e4-c1027a50fc61" providerId="ADAL" clId="{5573BFB6-B19D-48B8-B34A-6B95BA0B33CE}" dt="2024-09-02T13:56:29.974" v="147" actId="20577"/>
        <pc:sldMkLst>
          <pc:docMk/>
          <pc:sldMk cId="2503194211" sldId="792"/>
        </pc:sldMkLst>
        <pc:spChg chg="mod">
          <ac:chgData name="Kolekar, Abhijeet" userId="6bde4bb4-635f-465d-b4e4-c1027a50fc61" providerId="ADAL" clId="{5573BFB6-B19D-48B8-B34A-6B95BA0B33CE}" dt="2024-09-02T13:56:29.974" v="14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Kolekar, Abhijeet" userId="6bde4bb4-635f-465d-b4e4-c1027a50fc61" providerId="ADAL" clId="{5573BFB6-B19D-48B8-B34A-6B95BA0B33CE}" dt="2024-09-02T13:56:18.409" v="14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Kolekar, Abhijeet" userId="6bde4bb4-635f-465d-b4e4-c1027a50fc61" providerId="ADAL" clId="{5573BFB6-B19D-48B8-B34A-6B95BA0B33CE}" dt="2024-09-02T13:55:47.597" v="137" actId="20577"/>
        <pc:sldMkLst>
          <pc:docMk/>
          <pc:sldMk cId="539970028" sldId="793"/>
        </pc:sldMkLst>
        <pc:graphicFrameChg chg="modGraphic">
          <ac:chgData name="Kolekar, Abhijeet" userId="6bde4bb4-635f-465d-b4e4-c1027a50fc61" providerId="ADAL" clId="{5573BFB6-B19D-48B8-B34A-6B95BA0B33CE}" dt="2024-09-02T13:55:47.597" v="137" actId="20577"/>
          <ac:graphicFrameMkLst>
            <pc:docMk/>
            <pc:sldMk cId="539970028" sldId="793"/>
            <ac:graphicFrameMk id="5" creationId="{62CA3A8F-82BE-13D0-174E-B3D0E324DC9A}"/>
          </ac:graphicFrameMkLst>
        </pc:graphicFrameChg>
      </pc:sldChg>
      <pc:sldChg chg="modSp mod">
        <pc:chgData name="Kolekar, Abhijeet" userId="6bde4bb4-635f-465d-b4e4-c1027a50fc61" providerId="ADAL" clId="{5573BFB6-B19D-48B8-B34A-6B95BA0B33CE}" dt="2024-09-02T13:57:13.819" v="156" actId="20577"/>
        <pc:sldMkLst>
          <pc:docMk/>
          <pc:sldMk cId="2954500837" sldId="794"/>
        </pc:sldMkLst>
        <pc:spChg chg="mod">
          <ac:chgData name="Kolekar, Abhijeet" userId="6bde4bb4-635f-465d-b4e4-c1027a50fc61" providerId="ADAL" clId="{5573BFB6-B19D-48B8-B34A-6B95BA0B33CE}" dt="2024-09-02T13:57:13.819" v="156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FS_MASSS_Sec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Abhijeet Kolekar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2CA3A8F-82BE-13D0-174E-B3D0E324DC9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2204362"/>
              </p:ext>
            </p:extLst>
          </p:nvPr>
        </p:nvGraphicFramePr>
        <p:xfrm>
          <a:off x="533400" y="1290362"/>
          <a:ext cx="809672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344">
                  <a:extLst>
                    <a:ext uri="{9D8B030D-6E8A-4147-A177-3AD203B41FA5}">
                      <a16:colId xmlns:a16="http://schemas.microsoft.com/office/drawing/2014/main" val="75554894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2684695051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1130422545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2164019713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1641600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TU 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TU WID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58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SA3#115-AdHoc-e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2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SA3#116(May)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Key Issue Updates and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30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SA3#117(August)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Closure of the 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prstClr val="black"/>
                          </a:solidFill>
                          <a:latin typeface="+mn-lt"/>
                        </a:rPr>
                        <a:t>3 Editor’s Notes are still left to be removed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56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SA#105(September)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Send TR for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679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Closure of SID(Remove 3 Ens)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148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 Normative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00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SA#106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Send TR for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054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FS_MASSS_Sec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Contains 2 key issues and 8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FS_MASSS_Sec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90349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Multi-Access (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DualSteer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+ ATSSS Ph-4)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FS_MASSS_Sec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33.754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SA3#116- 1.0, SA3#117 </a:t>
            </a:r>
            <a:r>
              <a:rPr lang="en-GB" sz="1200" b="1" dirty="0"/>
              <a:t>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/>
              <a:t>0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117 : Closure of the SID as no conclusion reached in SA2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FS_MASSS_Sec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8512</TotalTime>
  <Words>212</Words>
  <Application>Microsoft Office PowerPoint</Application>
  <PresentationFormat>On-screen Show (4:3)</PresentationFormat>
  <Paragraphs>80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‘FS_MASSS_Sec’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Rapporteur-2</cp:lastModifiedBy>
  <cp:revision>1307</cp:revision>
  <dcterms:created xsi:type="dcterms:W3CDTF">2008-08-30T09:32:10Z</dcterms:created>
  <dcterms:modified xsi:type="dcterms:W3CDTF">2024-09-02T13:57:15Z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