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0" d="100"/>
          <a:sy n="100" d="100"/>
        </p:scale>
        <p:origin x="108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573" y="2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Milenage_256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Mireille PAULIAC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Thales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TUs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118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Proposal for normative texts and technical report according to the selected version of Milenage-256 algorithm</a:t>
            </a:r>
            <a:endParaRPr lang="en-GB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different specifications and technical report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Milenage_256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TSs contain normative text according to the selected version of Milenage-256 algorithm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ETSI SAGE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Milenage_256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47564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Addition of Milenage-256 algorithm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Milenage_256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+60%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ETSI SAGE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</a:t>
            </a:r>
            <a:r>
              <a:rPr lang="en-GB" sz="1200" b="1" dirty="0"/>
              <a:t>-</a:t>
            </a:r>
            <a:r>
              <a:rPr lang="en-GB" sz="1200" dirty="0"/>
              <a:t>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SA3#115AdHoc-e- 0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SA3#116- 0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SA3#117- 0,5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SA3#118: proposals for normative texts and technical report according to the selected version of Milenage-256 algorithm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SA3#119: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f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inalization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of the specifications and technical report according to the selected version of Milenage-256 algorithm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Milenage_256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203</Words>
  <Application>Microsoft Office PowerPoint</Application>
  <PresentationFormat>On-screen Show (4:3)</PresentationFormat>
  <Paragraphs>67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Milenage_256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Mireille PAULIAC</cp:lastModifiedBy>
  <cp:revision>1315</cp:revision>
  <dcterms:created xsi:type="dcterms:W3CDTF">2008-08-30T09:32:10Z</dcterms:created>
  <dcterms:modified xsi:type="dcterms:W3CDTF">2024-09-02T08:50:29Z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