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8" d="100"/>
          <a:sy n="88" d="100"/>
        </p:scale>
        <p:origin x="1037" y="6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8/30/2024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8/30/2024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 err="1"/>
              <a:t>FS_Metaverse_Sec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Rohini </a:t>
            </a:r>
            <a:r>
              <a:rPr lang="en-US" altLang="en-US" sz="2000" b="1" dirty="0" err="1" smtClean="0"/>
              <a:t>Rajendran</a:t>
            </a:r>
            <a:r>
              <a:rPr lang="en-US" altLang="en-US" sz="2000" b="1" dirty="0" smtClean="0"/>
              <a:t> (Samsung)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 err="1" smtClean="0"/>
              <a:t>Lihui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Xiong</a:t>
            </a:r>
            <a:r>
              <a:rPr lang="en-US" altLang="en-US" sz="2000" b="1" dirty="0" smtClean="0"/>
              <a:t> (OPPO)</a:t>
            </a:r>
            <a:r>
              <a:rPr lang="en-GB" sz="1800" b="1" dirty="0" smtClean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</a:p>
          <a:p>
            <a:pPr marL="0" lvl="0" indent="0">
              <a:buNone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SA3#115 </a:t>
            </a:r>
            <a:r>
              <a:rPr lang="en-CA" sz="18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Adhoc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e-meeting: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KIs</a:t>
            </a: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 solution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SA3#117 meeting:</a:t>
            </a:r>
            <a:endParaRPr lang="en-CA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 new Key issues approved (expect no more KI in further meeting)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 new solution (for KI#1) and 1 new solution (for KI#2) was approved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SA3#118 meeting: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and evaluation to all solutions is expected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 and WID proposal approval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FS_Metaverse_Sec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303908"/>
              </p:ext>
            </p:extLst>
          </p:nvPr>
        </p:nvGraphicFramePr>
        <p:xfrm>
          <a:off x="882877" y="1509220"/>
          <a:ext cx="2950845" cy="762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95">
                  <a:extLst>
                    <a:ext uri="{9D8B030D-6E8A-4147-A177-3AD203B41FA5}">
                      <a16:colId xmlns:a16="http://schemas.microsoft.com/office/drawing/2014/main" val="420438415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354355843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88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Work Task ID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TU Estimate</a:t>
                      </a:r>
                      <a:endParaRPr lang="en-IN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(Study)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TU Estimate</a:t>
                      </a:r>
                      <a:endParaRPr lang="en-IN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(Normative)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058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1.5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74994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WT2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962619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WT3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53088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</a:t>
            </a:r>
            <a:r>
              <a:rPr lang="de-DE" altLang="de-DE" sz="1200" dirty="0" smtClean="0"/>
              <a:t>33.721 v0.</a:t>
            </a:r>
            <a:r>
              <a:rPr lang="en-US" altLang="de-DE" sz="1200" dirty="0"/>
              <a:t>3</a:t>
            </a:r>
            <a:r>
              <a:rPr lang="de-DE" altLang="de-DE" sz="1200" dirty="0"/>
              <a:t>.0 </a:t>
            </a:r>
            <a:r>
              <a:rPr lang="de-DE" altLang="de-DE" sz="1200" dirty="0" smtClean="0"/>
              <a:t>contains </a:t>
            </a:r>
            <a:r>
              <a:rPr lang="en-US" altLang="de-DE" sz="1200" dirty="0" smtClean="0"/>
              <a:t>4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key issue</a:t>
            </a:r>
            <a:r>
              <a:rPr lang="en-US" altLang="de-DE" sz="1200" dirty="0"/>
              <a:t>s</a:t>
            </a:r>
            <a:r>
              <a:rPr lang="de-DE" altLang="de-DE" sz="1200" dirty="0"/>
              <a:t> and </a:t>
            </a:r>
            <a:r>
              <a:rPr lang="en-US" altLang="de-DE" sz="1200" dirty="0"/>
              <a:t>4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solution</a:t>
            </a:r>
            <a:r>
              <a:rPr lang="en-US" altLang="de-DE" sz="1200" dirty="0"/>
              <a:t>s</a:t>
            </a:r>
            <a:r>
              <a:rPr lang="de-DE" altLang="de-DE" sz="1200" dirty="0"/>
              <a:t>. </a:t>
            </a:r>
            <a:endParaRPr lang="en-IN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2 new key issues were approved. Solution and evaluation to all key issues needs another meeting cycle.</a:t>
            </a:r>
            <a:endParaRPr lang="de-DE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Conclusion of each KI depends on SA6 normative work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Completing the normative work within timeline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FS_Metaverse_Sec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SA3#117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97153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mobile </a:t>
                      </a:r>
                      <a:r>
                        <a:rPr lang="en-IN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FS_Metaverse_Sec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7"/>
            <a:ext cx="8554481" cy="494025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 smtClean="0">
                <a:cs typeface="+mn-ea"/>
              </a:rPr>
              <a:t>Solution and evaluation to the new KIs: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Issue#1: Authentication and authorization of digital representation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Issue#2</a:t>
            </a:r>
            <a:r>
              <a:rPr lang="de-DE" altLang="de-DE" sz="1400" dirty="0"/>
              <a:t>: </a:t>
            </a:r>
            <a:r>
              <a:rPr lang="en-IN" altLang="de-DE" sz="1400" dirty="0"/>
              <a:t>Security aspects of digital asset container in </a:t>
            </a:r>
            <a:r>
              <a:rPr lang="en-IN" altLang="de-DE" sz="1400" dirty="0" smtClean="0"/>
              <a:t>5G</a:t>
            </a:r>
            <a:endParaRPr lang="en-US" altLang="zh-CN" sz="18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Conclusion of each KI depends on SA6 </a:t>
            </a:r>
            <a:r>
              <a:rPr lang="en-GB" sz="1400" dirty="0" smtClean="0"/>
              <a:t>ongoing normative work</a:t>
            </a:r>
            <a:endParaRPr lang="en-GB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 </a:t>
            </a:r>
            <a:r>
              <a:rPr lang="en-US" altLang="en-GB" sz="1200" dirty="0" err="1"/>
              <a:t>Adhoc</a:t>
            </a:r>
            <a:r>
              <a:rPr lang="en-US" altLang="en-GB" sz="1200" dirty="0"/>
              <a:t>-e - 0.5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0.25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0.5 </a:t>
            </a:r>
            <a:r>
              <a:rPr lang="en-US" altLang="en-GB" sz="1200" dirty="0"/>
              <a:t>TU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118</a:t>
            </a:r>
            <a:r>
              <a:rPr lang="en-GB" sz="1200" dirty="0">
                <a:sym typeface="+mn-ea"/>
              </a:rPr>
              <a:t> </a:t>
            </a:r>
            <a:r>
              <a:rPr lang="en-GB" sz="1200" dirty="0" smtClean="0">
                <a:sym typeface="+mn-ea"/>
              </a:rPr>
              <a:t>–</a:t>
            </a:r>
            <a:r>
              <a:rPr lang="en-US" altLang="en-GB" sz="1200" dirty="0" smtClean="0">
                <a:sym typeface="+mn-ea"/>
              </a:rPr>
              <a:t> 1 </a:t>
            </a:r>
            <a:r>
              <a:rPr lang="en-US" altLang="en-GB" sz="1200" dirty="0">
                <a:sym typeface="+mn-ea"/>
              </a:rPr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119</a:t>
            </a:r>
            <a:r>
              <a:rPr lang="en-GB" sz="1200" dirty="0">
                <a:sym typeface="+mn-ea"/>
              </a:rPr>
              <a:t> -</a:t>
            </a:r>
            <a:r>
              <a:rPr lang="en-US" altLang="en-GB" sz="1200" dirty="0">
                <a:sym typeface="+mn-ea"/>
              </a:rPr>
              <a:t> 1 TU</a:t>
            </a: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SA3#119 (study completion)</a:t>
            </a: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FS_Metaverse_Sec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310</Words>
  <Application>Microsoft Office PowerPoint</Application>
  <PresentationFormat>On-screen Show (4:3)</PresentationFormat>
  <Paragraphs>93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‘FS_Metaverse_Sec’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Inventor</cp:lastModifiedBy>
  <cp:revision>1327</cp:revision>
  <dcterms:created xsi:type="dcterms:W3CDTF">2008-08-30T09:32:00Z</dcterms:created>
  <dcterms:modified xsi:type="dcterms:W3CDTF">2024-08-30T09:11:38Z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