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6" d="100"/>
          <a:sy n="116" d="100"/>
        </p:scale>
        <p:origin x="1128" y="10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>
                <a:sym typeface="+mn-ea"/>
              </a:rPr>
              <a:t>FS_</a:t>
            </a:r>
            <a:r>
              <a:rPr lang="en-US" altLang="fr-FR" dirty="0">
                <a:sym typeface="+mn-ea"/>
              </a:rPr>
              <a:t>EDGE_Ph3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1800" b="1" dirty="0">
                <a:sym typeface="+mn-ea"/>
              </a:rPr>
              <a:t>Ge Yao (</a:t>
            </a:r>
            <a:r>
              <a:rPr lang="en-US" altLang="en-GB" sz="1800" b="1" dirty="0">
                <a:latin typeface="Arial" panose="020B0604020202020204" pitchFamily="34" charset="0"/>
                <a:sym typeface="+mn-ea"/>
              </a:rPr>
              <a:t>China Unicom)</a:t>
            </a:r>
            <a:endParaRPr lang="en-GB" sz="1800" b="1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Tx/>
              <a:buSzTx/>
              <a:buNone/>
            </a:pPr>
            <a:r>
              <a:rPr lang="en-US" altLang="en-US" sz="1800" b="1" dirty="0">
                <a:sym typeface="+mn-ea"/>
              </a:rPr>
              <a:t>Bo Zhang (Huawei)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 indent="0">
              <a:buClr>
                <a:srgbClr val="000000"/>
              </a:buClr>
              <a:buFont typeface="Symbol" panose="05050102010706020507" pitchFamily="18" charset="2"/>
              <a:buNone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 estimates and dependencies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 for the study phase:   4  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 for the normative phase:   2 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estimates: 6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KI</a:t>
            </a:r>
            <a:r>
              <a:rPr lang="en-US" alt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on UE info verification</a:t>
            </a: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GB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All </a:t>
            </a:r>
            <a:r>
              <a:rPr lang="en-US" altLang="zh-CN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and solution to be proposed.</a:t>
            </a: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118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Solution, evaluation, and its conclusion have to be achieved.</a:t>
            </a: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Normative work in TS 33.501, or TS 33.558</a:t>
            </a: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1120458" y="1379855"/>
          <a:ext cx="5818188" cy="106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0575"/>
                <a:gridCol w="836613"/>
                <a:gridCol w="1019175"/>
                <a:gridCol w="1019175"/>
                <a:gridCol w="2152650"/>
              </a:tblGrid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 Task ID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 Estimate (Study)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 Estimate (Normative)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 Dependency (Yes/No/Maybe) 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 Work Tasks Dependency  </a:t>
                      </a:r>
                      <a:r>
                        <a:rPr lang="en-US" sz="12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#1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#2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#3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1TUs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 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 #4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1.5TUs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1TU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altLang="en-US" sz="1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33.749 v0.</a:t>
            </a:r>
            <a:r>
              <a:rPr lang="en-US" altLang="de-DE" sz="1200" dirty="0"/>
              <a:t>3</a:t>
            </a:r>
            <a:r>
              <a:rPr lang="de-DE" altLang="de-DE" sz="1200" dirty="0"/>
              <a:t>.0 contains scope, </a:t>
            </a:r>
            <a:r>
              <a:rPr lang="en-US" altLang="de-DE" sz="1200" dirty="0"/>
              <a:t>2</a:t>
            </a:r>
            <a:r>
              <a:rPr lang="de-DE" altLang="de-DE" sz="1200" dirty="0"/>
              <a:t> key issue</a:t>
            </a:r>
            <a:r>
              <a:rPr lang="en-US" altLang="de-DE" sz="1200" dirty="0"/>
              <a:t>s</a:t>
            </a:r>
            <a:r>
              <a:rPr lang="de-DE" altLang="de-DE" sz="1200" dirty="0"/>
              <a:t> and </a:t>
            </a:r>
            <a:r>
              <a:rPr lang="en-US" altLang="de-DE" sz="1200" dirty="0"/>
              <a:t>8</a:t>
            </a:r>
            <a:r>
              <a:rPr lang="de-DE" altLang="de-DE" sz="1200" dirty="0"/>
              <a:t> solution</a:t>
            </a:r>
            <a:r>
              <a:rPr lang="en-US" altLang="de-DE" sz="1200" dirty="0"/>
              <a:t>s</a:t>
            </a:r>
            <a:r>
              <a:rPr lang="de-DE" altLang="de-DE" sz="1200" dirty="0"/>
              <a:t>. 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</a:t>
            </a:r>
            <a:r>
              <a:rPr lang="en-US" altLang="en-GB" sz="1200" dirty="0"/>
              <a:t>WI</a:t>
            </a:r>
            <a:r>
              <a:rPr lang="en-GB" sz="1200" dirty="0"/>
              <a:t>D ("WID on Enhancement of support for Edge Computing in 5G Core network - Phase 3")</a:t>
            </a:r>
            <a:endParaRPr lang="en-GB" sz="12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en-GB" sz="1000" dirty="0"/>
              <a:t>Normative work is ablout to start</a:t>
            </a:r>
            <a:endParaRPr lang="en-GB" sz="1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SA6 WID (TS 23.558: "Architecture for enabling Edge Applications")</a:t>
            </a:r>
            <a:endParaRPr lang="en-GB" sz="12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sz="1000" dirty="0"/>
              <a:t>Normative work is already started</a:t>
            </a:r>
            <a:endParaRPr lang="en-GB" sz="1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Calibri" panose="020F0502020204030204"/>
              </a:rPr>
              <a:t>For the new KI#1.1, security requirements need to be defined.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000" dirty="0">
                <a:solidFill>
                  <a:srgbClr val="FF0000"/>
                </a:solidFill>
              </a:rPr>
              <a:t> status after SA3#117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1030036</a:t>
                      </a:r>
                      <a:endParaRPr lang="en-US" alt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Enhancement of Support for Edge Computing in 5GC phase 3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</a:t>
                      </a:r>
                      <a:r>
                        <a:rPr lang="en-US" alt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EDGE_Ph3</a:t>
                      </a:r>
                      <a:endParaRPr lang="en-US" alt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December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60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1 new KI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7 new Solutions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 Adhoc-e - 0.5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116</a:t>
            </a:r>
            <a:r>
              <a:rPr lang="en-GB" sz="1200" dirty="0"/>
              <a:t> -</a:t>
            </a:r>
            <a:r>
              <a:rPr lang="en-US" altLang="en-GB" sz="1200" dirty="0"/>
              <a:t> 0.5 TU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SA3#117 - </a:t>
            </a:r>
            <a:r>
              <a:rPr lang="en-US" altLang="en-GB" sz="1200" dirty="0"/>
              <a:t>0.5</a:t>
            </a:r>
            <a:r>
              <a:rPr lang="en-GB" sz="1200" dirty="0"/>
              <a:t>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118, 119</a:t>
            </a:r>
            <a:r>
              <a:rPr lang="en-GB" sz="1200" dirty="0">
                <a:sym typeface="+mn-ea"/>
              </a:rPr>
              <a:t> -</a:t>
            </a:r>
            <a:r>
              <a:rPr lang="en-US" altLang="en-GB" sz="1200" dirty="0">
                <a:sym typeface="+mn-ea"/>
              </a:rPr>
              <a:t> 2.5 TU</a:t>
            </a:r>
            <a:endParaRPr lang="en-US" altLang="en-GB" sz="1200" dirty="0"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SA3#119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1564</Words>
  <Application>WPS 演示</Application>
  <PresentationFormat>全屏显示(4:3)</PresentationFormat>
  <Paragraphs>155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FS_EDGE_Ph3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Unicom</cp:lastModifiedBy>
  <cp:revision>1323</cp:revision>
  <dcterms:created xsi:type="dcterms:W3CDTF">2008-08-30T09:32:00Z</dcterms:created>
  <dcterms:modified xsi:type="dcterms:W3CDTF">2024-08-28T06:57:20Z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