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8/27/2024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022333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SA3#117,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FS_AIoT_Sec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Marcus Wong – OPPO</a:t>
            </a:r>
          </a:p>
          <a:p>
            <a:pPr>
              <a:lnSpc>
                <a:spcPct val="80000"/>
              </a:lnSpc>
            </a:pPr>
            <a:r>
              <a:rPr lang="en-GB" sz="1800" b="1" dirty="0" err="1">
                <a:latin typeface="Arial" charset="0"/>
              </a:rPr>
              <a:t>Longhua</a:t>
            </a:r>
            <a:r>
              <a:rPr lang="en-GB" sz="1800" b="1" dirty="0">
                <a:latin typeface="Arial" charset="0"/>
              </a:rPr>
              <a:t> Guo - 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6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SA3#115-Adhoc meeting: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SA3#116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KIs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solutions agreed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SA3#117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US" sz="14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architecture and assumptions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additional solutions and evaluations agreed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initial conclusion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SA3#118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final solutions agreed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more conclusions agreed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SA3#119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Finalize all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Get TR ready for SA plenary approval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FS_AIoT_Sec</a:t>
            </a:r>
            <a:r>
              <a:rPr lang="en-US" sz="2400" dirty="0">
                <a:solidFill>
                  <a:srgbClr val="FF0000"/>
                </a:solidFill>
              </a:rPr>
              <a:t> overall plan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123649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/>
              <a:t>61 contributions from SA3#117 – 43 not treated (~ 3/4)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SA1 guidance and clarification regarding stage 1 requirement for A-IoT taking aspects such as the business models and scope of the lifecycle management into account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stable architecture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Authentication requirements (what use cases requires authentication</a:t>
            </a:r>
            <a:r>
              <a:rPr lang="en-US" sz="1200" dirty="0">
                <a:solidFill>
                  <a:prstClr val="black"/>
                </a:solidFill>
              </a:rPr>
              <a:t>, whether authentication is mandatory, whether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authentication is one-way or mutual, which entity in the network to perform authentication,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. secure credential storage)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Communication security requirements cannot be agreed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Solutions to other KI cannot 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be agreed due to dependencies with authentication and communication security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Without stable architecture from SA2 and clear SA1 guidance, authentication and communication security requirements cannot be finalized.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Without authentication and communication security requirements, solutions to authentication and communication KI cannot be proposed or discussed.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Not enough TU to deal </a:t>
            </a:r>
            <a:r>
              <a:rPr kumimoji="0" lang="en-US" altLang="zh-CN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with contention issues.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Without progress on security requirements and solutions, completion of 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AIoT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security study in R19 is jeopardized.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status after SA3#116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373394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of Ambient IoT services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FS_AIoT_Sec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+5%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8"/>
            <a:ext cx="8554481" cy="448619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Issue#1:  authentication requirement (e.g., network entity for authentication, use case for authentication, mandatory vs optional, one-way vs mutual authentication, secure credential storage, authentication in 3GPP layer vs application layer)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Issue#2: there is no agreement on communication security requirement (e.g., termination points of communication)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SA2 on stable architecture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RAN on device capabilities and protocol stack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SA1 guidance and clarification regarding stage 1 requirement for A-IoT taking aspects such as the business models and scope of the lifecycle management into account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SA3#115 </a:t>
            </a:r>
            <a:r>
              <a:rPr lang="en-GB" sz="1200" dirty="0" err="1"/>
              <a:t>AdHoc</a:t>
            </a:r>
            <a:r>
              <a:rPr lang="en-GB" sz="1200" dirty="0"/>
              <a:t> –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SA3#116 – 2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b="1" dirty="0"/>
              <a:t>SA3#117 – 2 TU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SA3#118 - 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SA3#119 -  1 TU</a:t>
            </a: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Pre-SA3#118: conference call(s) prior to the meeting #118 to progress untreated contributions, focus on solutions</a:t>
            </a:r>
            <a:r>
              <a:rPr lang="en-US" sz="1200" dirty="0">
                <a:solidFill>
                  <a:prstClr val="black"/>
                </a:solidFill>
                <a:latin typeface="Calibri"/>
              </a:rPr>
              <a:t> 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>
                <a:solidFill>
                  <a:prstClr val="black"/>
                </a:solidFill>
                <a:latin typeface="Calibri"/>
              </a:rPr>
              <a:t>SA3#118: Refine and finalize security requirements for authentication and communication, focus on solution proposals, evaluations and initial conclusions on KIs.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737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FS_AIoT_Sec</a:t>
            </a:r>
            <a:r>
              <a:rPr lang="en-US" sz="2000" dirty="0">
                <a:solidFill>
                  <a:srgbClr val="FF0000"/>
                </a:solidFill>
              </a:rPr>
              <a:t> pending work and plan for completion</a:t>
            </a:r>
          </a:p>
        </p:txBody>
      </p:sp>
    </p:spTree>
    <p:extLst>
      <p:ext uri="{BB962C8B-B14F-4D97-AF65-F5344CB8AC3E}">
        <p14:creationId xmlns:p14="http://schemas.microsoft.com/office/powerpoint/2010/main" val="29545008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8645</TotalTime>
  <Words>509</Words>
  <Application>Microsoft Office PowerPoint</Application>
  <PresentationFormat>On-screen Show (4:3)</PresentationFormat>
  <Paragraphs>81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‘FS_AIoT_Sec’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1314</cp:revision>
  <dcterms:created xsi:type="dcterms:W3CDTF">2008-08-30T09:32:10Z</dcterms:created>
  <dcterms:modified xsi:type="dcterms:W3CDTF">2024-08-27T14:51:55Z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