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2" r:id="rId8"/>
    <p:sldId id="795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>
        <p:scale>
          <a:sx n="125" d="100"/>
          <a:sy n="125" d="100"/>
        </p:scale>
        <p:origin x="-12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5G_ProSe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General (</a:t>
            </a:r>
            <a:r>
              <a:rPr lang="de-DE" altLang="de-DE" sz="1800" b="1" dirty="0"/>
              <a:t>in SA3#108-e)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Remove secondary authentication related content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Error correction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Remove editor‘s note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Clean up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5G_ProSe  status after 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1438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930008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Proximity based Services (</a:t>
                      </a:r>
                      <a:r>
                        <a:rPr lang="en-US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 in the 5G System (5GS)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98%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TS 33.503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 smtClean="0">
                <a:ea typeface="+mn-ea"/>
                <a:cs typeface="+mn-cs"/>
              </a:rPr>
              <a:t>SA2/RAN/CT </a:t>
            </a:r>
            <a:r>
              <a:rPr lang="en-US" sz="1400" b="1" dirty="0">
                <a:ea typeface="+mn-ea"/>
                <a:cs typeface="+mn-cs"/>
              </a:rPr>
              <a:t>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CT1 and CT4</a:t>
            </a:r>
            <a:endParaRPr lang="en-US" sz="120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 smtClean="0">
                <a:solidFill>
                  <a:prstClr val="black"/>
                </a:solidFill>
              </a:rPr>
              <a:t>Clean up</a:t>
            </a:r>
            <a:endParaRPr lang="de-DE" altLang="zh-CN" sz="1200" dirty="0">
              <a:solidFill>
                <a:prstClr val="black"/>
              </a:solidFill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Overall </a:t>
            </a:r>
            <a:r>
              <a:rPr lang="en-US" altLang="zh-CN" sz="1400" b="1" dirty="0"/>
              <a:t>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None</a:t>
            </a:r>
            <a:endParaRPr lang="de-DE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 smtClean="0"/>
              <a:t>None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FS_5G_ProSe_Ph2 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8300</TotalTime>
  <Words>101</Words>
  <Application>Microsoft Office PowerPoint</Application>
  <PresentationFormat>全屏显示(4:3)</PresentationFormat>
  <Paragraphs>46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Theme</vt:lpstr>
      <vt:lpstr>SA WG3 Status report for 5G_ProSe</vt:lpstr>
      <vt:lpstr>PowerPoint 演示文稿</vt:lpstr>
      <vt:lpstr>FS_5G_ProSe_Ph2  status after SA3#107Adhoc-e 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1338</cp:revision>
  <dcterms:created xsi:type="dcterms:W3CDTF">2008-08-30T09:32:10Z</dcterms:created>
  <dcterms:modified xsi:type="dcterms:W3CDTF">2022-08-31T11:42:09Z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