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9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nd</a:t>
            </a:r>
            <a:r>
              <a:rPr lang="en-GB" altLang="de-DE" sz="1200" dirty="0" smtClean="0">
                <a:solidFill>
                  <a:schemeClr val="bg1"/>
                </a:solidFill>
              </a:rPr>
              <a:t> –25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GB" altLang="de-DE" sz="1200" dirty="0">
                <a:solidFill>
                  <a:schemeClr val="bg1"/>
                </a:solidFill>
              </a:rPr>
              <a:t>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for </a:t>
            </a:r>
            <a:r>
              <a:rPr lang="fr-FR" dirty="0" smtClean="0"/>
              <a:t>‘</a:t>
            </a:r>
            <a:r>
              <a:rPr lang="fr-FR" b="1" dirty="0" smtClean="0"/>
              <a:t>MCXSec3</a:t>
            </a:r>
            <a:r>
              <a:rPr lang="fr-FR" dirty="0" smtClean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Tim Woodward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Motorola Solutions, </a:t>
            </a:r>
            <a:r>
              <a:rPr lang="en-GB" sz="1800" b="1" dirty="0" err="1" smtClean="0">
                <a:latin typeface="Arial" charset="0"/>
              </a:rPr>
              <a:t>Inc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 smtClean="0"/>
              <a:t>None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‘MCXSec3’ 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SA3#108-e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70090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Mission Critical security enhancements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MCXSec3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TS 33.180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Fulfil scope of normative work by Release 18 Stage 2 deadline.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purl.org/dc/terms/"/>
    <ds:schemaRef ds:uri="http://schemas.openxmlformats.org/package/2006/metadata/core-properties"/>
    <ds:schemaRef ds:uri="http://schemas.microsoft.com/sharepoint/v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11072</TotalTime>
  <Words>89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‘MCXSec3’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Tim Woodward</cp:lastModifiedBy>
  <cp:revision>1312</cp:revision>
  <dcterms:created xsi:type="dcterms:W3CDTF">2008-08-30T09:32:10Z</dcterms:created>
  <dcterms:modified xsi:type="dcterms:W3CDTF">2022-08-31T18:54:31Z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