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5" r:id="rId8"/>
    <p:sldId id="792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0" d="100"/>
          <a:sy n="90" d="100"/>
        </p:scale>
        <p:origin x="1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61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>
                <a:solidFill>
                  <a:schemeClr val="bg1"/>
                </a:solidFill>
              </a:rPr>
              <a:t>nd</a:t>
            </a:r>
            <a:r>
              <a:rPr lang="en-GB" altLang="de-DE" sz="1200" dirty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97455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Status report for FS_eNS_Ph3 after SA3 #108-e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Zander Lei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89448" y="385065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Overall</a:t>
            </a:r>
            <a:r>
              <a:rPr lang="fr-FR" sz="2400" dirty="0">
                <a:solidFill>
                  <a:srgbClr val="FF0000"/>
                </a:solidFill>
              </a:rPr>
              <a:t> Plan (</a:t>
            </a:r>
            <a:r>
              <a:rPr lang="en-US" sz="2400" dirty="0">
                <a:solidFill>
                  <a:srgbClr val="FF0000"/>
                </a:solidFill>
              </a:rPr>
              <a:t>updated</a:t>
            </a:r>
            <a:r>
              <a:rPr lang="fr-FR" sz="2400" dirty="0">
                <a:solidFill>
                  <a:srgbClr val="FF0000"/>
                </a:solidFill>
              </a:rPr>
              <a:t>)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752BA4BC-AA6E-47DA-AB7D-00DE2E6BCAAF}"/>
              </a:ext>
            </a:extLst>
          </p:cNvPr>
          <p:cNvSpPr txBox="1">
            <a:spLocks/>
          </p:cNvSpPr>
          <p:nvPr/>
        </p:nvSpPr>
        <p:spPr bwMode="auto">
          <a:xfrm>
            <a:off x="589448" y="899286"/>
            <a:ext cx="7405884" cy="534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>
                <a:solidFill>
                  <a:schemeClr val="bg1">
                    <a:lumMod val="65000"/>
                  </a:schemeClr>
                </a:solidFill>
              </a:rPr>
              <a:t>May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>
                <a:solidFill>
                  <a:schemeClr val="bg1">
                    <a:lumMod val="65000"/>
                  </a:schemeClr>
                </a:solidFill>
              </a:rPr>
              <a:t>SID approval  </a:t>
            </a:r>
            <a:endParaRPr lang="de-DE" altLang="de-DE" sz="1400" b="1" kern="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bg1">
                    <a:lumMod val="65000"/>
                  </a:schemeClr>
                </a:solidFill>
              </a:rPr>
              <a:t>July meeting</a:t>
            </a:r>
            <a:endParaRPr lang="de-DE" altLang="de-DE" sz="1600" b="1" kern="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>
                <a:solidFill>
                  <a:schemeClr val="bg1">
                    <a:lumMod val="65000"/>
                  </a:schemeClr>
                </a:solidFill>
              </a:rPr>
              <a:t>Approval of </a:t>
            </a:r>
            <a:r>
              <a:rPr lang="en-US" sz="1400" kern="0" dirty="0">
                <a:solidFill>
                  <a:schemeClr val="bg1">
                    <a:lumMod val="65000"/>
                  </a:schemeClr>
                </a:solidFill>
              </a:rPr>
              <a:t>Skeleton and Scope of </a:t>
            </a:r>
            <a:r>
              <a:rPr lang="de-DE" altLang="de-DE" sz="1400" kern="0" dirty="0">
                <a:solidFill>
                  <a:schemeClr val="bg1">
                    <a:lumMod val="65000"/>
                  </a:schemeClr>
                </a:solidFill>
              </a:rPr>
              <a:t>TR 33.886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400" kern="0" dirty="0">
                <a:solidFill>
                  <a:schemeClr val="bg1">
                    <a:lumMod val="65000"/>
                  </a:schemeClr>
                </a:solidFill>
              </a:rPr>
              <a:t>Proposals for new Key Issues</a:t>
            </a:r>
            <a:endParaRPr lang="en-US" sz="1400" kern="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August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Concentrate on key issues (new and updated)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New solutions are welcomed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October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 and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November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Concentrate on solutions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Early conclusions and WID proposals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new key issues are not expected</a:t>
            </a:r>
            <a:r>
              <a:rPr lang="en-CA" sz="16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January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Normative text proposal (if WID approved)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Solutions and Key Issue conclusions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February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New conclusions and revised WID (if needed)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Normative text proposal and updates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TR completed and sent for approval</a:t>
            </a:r>
          </a:p>
        </p:txBody>
      </p:sp>
    </p:spTree>
    <p:extLst>
      <p:ext uri="{BB962C8B-B14F-4D97-AF65-F5344CB8AC3E}">
        <p14:creationId xmlns:p14="http://schemas.microsoft.com/office/powerpoint/2010/main" val="8758446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01625" y="2186926"/>
            <a:ext cx="8687186" cy="215560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All 7 proposals on new/updating key issue were noted (</a:t>
            </a:r>
            <a:r>
              <a:rPr lang="de-DE" altLang="de-DE" sz="1400" dirty="0">
                <a:solidFill>
                  <a:srgbClr val="0000FF"/>
                </a:solidFill>
              </a:rPr>
              <a:t>Reasons: waiting for SA2 conclusions</a:t>
            </a:r>
            <a:r>
              <a:rPr lang="de-DE" altLang="de-DE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All 3 solutions were all noted (</a:t>
            </a:r>
            <a:r>
              <a:rPr lang="de-DE" altLang="de-DE" sz="1400" dirty="0">
                <a:solidFill>
                  <a:srgbClr val="0000FF"/>
                </a:solidFill>
              </a:rPr>
              <a:t>Reasons: waiting for SA2 conclusions</a:t>
            </a:r>
            <a:r>
              <a:rPr lang="de-DE" altLang="de-DE" sz="1400" dirty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SA2’s work on FS_eNS_Ph3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TR 23.700-041 v0.3.0, completion rate 50%, end date Dec-2022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6 key issues and 37 solutions have been agreed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To update based on SA2 August meeting(concurrent)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FS_eNS_Ph3</a:t>
            </a:r>
            <a:r>
              <a:rPr lang="en-US" sz="24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status after 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1067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960029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enhanced security for network slicing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FS_eNS_Ph3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change to TR 33.886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C1DE3C8-E84B-47AE-8A56-A89438A31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920413"/>
              </p:ext>
            </p:extLst>
          </p:nvPr>
        </p:nvGraphicFramePr>
        <p:xfrm>
          <a:off x="301625" y="4244284"/>
          <a:ext cx="8687186" cy="16024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418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9322">
                  <a:extLst>
                    <a:ext uri="{9D8B030D-6E8A-4147-A177-3AD203B41FA5}">
                      <a16:colId xmlns:a16="http://schemas.microsoft.com/office/drawing/2014/main" val="560850317"/>
                    </a:ext>
                  </a:extLst>
                </a:gridCol>
                <a:gridCol w="2589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Key Issues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KI status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/>
                        <a:t>Solutions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Solution status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 : providing VPLMN slice information to roaming UE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Incomplete: missing security threats and requirements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 : temporary slice authorization and slice service area authorization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2442907034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#3: network slice admission control (NSAC)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Incomplete: missing security threats and requirements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30503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Conclusions/evaluations of solutions in SA2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>
                <a:solidFill>
                  <a:srgbClr val="0000FF"/>
                </a:solidFill>
              </a:rPr>
              <a:t>Contentious Issues</a:t>
            </a:r>
            <a:r>
              <a:rPr lang="de-DE" sz="1600" dirty="0">
                <a:solidFill>
                  <a:srgbClr val="0000FF"/>
                </a:solidFill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Whether to progress KIs </a:t>
            </a:r>
            <a:r>
              <a:rPr lang="en-GB" sz="1400" dirty="0">
                <a:solidFill>
                  <a:srgbClr val="0000FF"/>
                </a:solidFill>
              </a:rPr>
              <a:t>only after SA2’s conclusions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Discussions arising from Contenious Issues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SA3 meetings should be arranged after SA2’s (avoid concurrent meetings)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If “</a:t>
            </a:r>
            <a:r>
              <a:rPr lang="en-GB" sz="1400" dirty="0">
                <a:solidFill>
                  <a:srgbClr val="0000FF"/>
                </a:solidFill>
              </a:rPr>
              <a:t>progressing KIs only after SA2’s conclusions” </a:t>
            </a:r>
            <a:r>
              <a:rPr lang="en-GB" sz="1400" dirty="0"/>
              <a:t>is recommended practice, propose to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request from SA for more time (e.g. 2 quarter lag)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GB" sz="1200" dirty="0">
                <a:solidFill>
                  <a:srgbClr val="0000FF"/>
                </a:solidFill>
              </a:rPr>
              <a:t>only approve SID when SA2 is approaching conclusions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Completing most, if not all, key issues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pg2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Progress delayed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249653"/>
            <a:ext cx="6827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FS_eNS_Ph3</a:t>
            </a:r>
            <a:r>
              <a:rPr lang="en-US" sz="2400" dirty="0">
                <a:solidFill>
                  <a:srgbClr val="FF0000"/>
                </a:solidFill>
              </a:rPr>
              <a:t>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67c731b-696e-4d20-8664-fee8943d9cc6"/>
    <ds:schemaRef ds:uri="e0d6c333-3612-4d65-a7f4-5976eb42d46a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8542</TotalTime>
  <Words>412</Words>
  <Application>Microsoft Office PowerPoint</Application>
  <PresentationFormat>On-screen Show (4:3)</PresentationFormat>
  <Paragraphs>88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SimSun</vt:lpstr>
      <vt:lpstr>Arial</vt:lpstr>
      <vt:lpstr>Calibri</vt:lpstr>
      <vt:lpstr>Times New Roman</vt:lpstr>
      <vt:lpstr>Office Theme</vt:lpstr>
      <vt:lpstr>Status report for FS_eNS_Ph3 after SA3 #108-e</vt:lpstr>
      <vt:lpstr>PowerPoint Presentation</vt:lpstr>
      <vt:lpstr>PowerPoint Presentation</vt:lpstr>
      <vt:lpstr>FS_eNS_Ph3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Lei Zhongding (Zander)</cp:lastModifiedBy>
  <cp:revision>1357</cp:revision>
  <dcterms:created xsi:type="dcterms:W3CDTF">2008-08-30T09:32:10Z</dcterms:created>
  <dcterms:modified xsi:type="dcterms:W3CDTF">2022-08-31T09:57:56Z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(2)3Z5SZ3Rz7i8HcOYHPrESC3qvWpojO8AK4LCVPC/Q7s1ET3PfklfHzIKwcd6doH6CdgI9Xka5
88lJTfIwxcF9xeEeSzxOm6qcUprfuuu8tvpKSI/ier8uBDawwTTuBi76z2aPp7lwBPeUYuip
85XFuust1E5PmKp7VF+sYd8qaOg4WW8yuHyBDGzgeYebpcE8R5gB90BABfT09CDg9Hv/8C0d
rMiQIVCcoRLG2CefS4</vt:lpwstr>
  </property>
  <property fmtid="{D5CDD505-2E9C-101B-9397-08002B2CF9AE}" pid="14" name="_2015_ms_pID_7253431">
    <vt:lpwstr>Sywxk5FXaLkzBXeZHVniyI5O9EbLCTv12vEdXJShHWrtN+cAJXeoip
3JLWr2TIRvvV5P2KymP6WNAbWeL5VceTtGY/c/1GpT+aj3Ag7uBOZwZbIz5qrCLny2HLmWr8
NMp0v83EnVI5oDLBV5IlXPwnoB8G5OIJXg7T0JSXr7KL7FH92dIqIU9XAVX7T/HeEvM=</vt:lpwstr>
  </property>
</Properties>
</file>