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3" r:id="rId8"/>
    <p:sldId id="794" r:id="rId9"/>
    <p:sldId id="792" r:id="rId10"/>
    <p:sldId id="791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96" d="100"/>
          <a:sy n="96" d="100"/>
        </p:scale>
        <p:origin x="113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8/31/2022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8/31/2022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SA3#108-e August 22 -26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FS_USIA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Andreas Kunz</a:t>
            </a: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Lenovo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October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Last meeting to add new key issues</a:t>
            </a:r>
            <a:endParaRPr lang="en-US" sz="9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Add solutions and solution evaluations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Add attack model and actor description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November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Last meeting to add new solutions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Solution evaluations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Conclusions. Key issues added during June and August meetings should be concluded in November.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Agree on WID with first set of objectives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Send TR 33.892 for information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January/February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Start normative work.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Conclusions for key issues added in October.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Last meeting for extending WID objectives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Send TR 33.892 for approval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April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Normative work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May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Finalize normative work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FS_USIA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71040445"/>
              </p:ext>
            </p:extLst>
          </p:nvPr>
        </p:nvGraphicFramePr>
        <p:xfrm>
          <a:off x="405791" y="1293558"/>
          <a:ext cx="7578090" cy="4089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6030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Determination of application identification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Provide additional authentication information to enhance URSP policy enforcement.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Evaluation TBD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Determination of application identification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Solution on enhancing the URSP rule with certificate fingerprint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Evaluation TBD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7073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75812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33.892 </a:t>
            </a:r>
            <a:r>
              <a:rPr lang="fr-FR" sz="1800" dirty="0" err="1">
                <a:solidFill>
                  <a:srgbClr val="FF0000"/>
                </a:solidFill>
              </a:rPr>
              <a:t>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FS_USIA Status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880110" y="5453463"/>
            <a:ext cx="1394460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SA3#107 Adhoc-3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Issues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CB9F6F-DD1C-48EF-984D-30E6EB63D340}"/>
              </a:ext>
            </a:extLst>
          </p:cNvPr>
          <p:cNvSpPr txBox="1"/>
          <p:nvPr/>
        </p:nvSpPr>
        <p:spPr>
          <a:xfrm>
            <a:off x="3017520" y="5453463"/>
            <a:ext cx="1394460" cy="861774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 </a:t>
            </a:r>
          </a:p>
          <a:p>
            <a:r>
              <a:rPr lang="en-US" dirty="0">
                <a:solidFill>
                  <a:srgbClr val="2A6EA8"/>
                </a:solidFill>
              </a:rPr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Issues and Solution proposals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4815840" y="5453463"/>
            <a:ext cx="1394460" cy="1015663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</a:t>
            </a:r>
            <a:r>
              <a:rPr lang="en-US" dirty="0" err="1">
                <a:solidFill>
                  <a:srgbClr val="2A6EA8"/>
                </a:solidFill>
              </a:rPr>
              <a:t>Adhoc</a:t>
            </a:r>
            <a:r>
              <a:rPr lang="en-US" dirty="0">
                <a:solidFill>
                  <a:srgbClr val="2A6EA8"/>
                </a:solidFill>
              </a:rPr>
              <a:t>-e Oct 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Deadline to introduce new Key Issues</a:t>
            </a:r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6530340" y="5453463"/>
            <a:ext cx="1394460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  </a:t>
            </a:r>
          </a:p>
          <a:p>
            <a:r>
              <a:rPr lang="en-US" dirty="0">
                <a:solidFill>
                  <a:srgbClr val="2A6EA8"/>
                </a:solidFill>
              </a:rPr>
              <a:t>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Conclusions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TR 33.892 v0.1.0 </a:t>
            </a:r>
            <a:r>
              <a:rPr lang="de-DE" altLang="de-DE" sz="1400" dirty="0" err="1"/>
              <a:t>contains</a:t>
            </a:r>
            <a:r>
              <a:rPr lang="de-DE" altLang="de-DE" sz="1400" dirty="0"/>
              <a:t> </a:t>
            </a:r>
            <a:r>
              <a:rPr lang="de-DE" altLang="de-DE" sz="1400" dirty="0" err="1"/>
              <a:t>one</a:t>
            </a:r>
            <a:r>
              <a:rPr lang="de-DE" altLang="de-DE" sz="1400" dirty="0"/>
              <a:t> key </a:t>
            </a:r>
            <a:r>
              <a:rPr lang="de-DE" altLang="de-DE" sz="1400" dirty="0" err="1"/>
              <a:t>issue</a:t>
            </a:r>
            <a:r>
              <a:rPr lang="de-DE" altLang="de-DE" sz="1400" dirty="0"/>
              <a:t> (Determination </a:t>
            </a:r>
            <a:r>
              <a:rPr lang="de-DE" altLang="de-DE" sz="1400" dirty="0" err="1"/>
              <a:t>of</a:t>
            </a:r>
            <a:r>
              <a:rPr lang="de-DE" altLang="de-DE" sz="1400" dirty="0"/>
              <a:t> </a:t>
            </a:r>
            <a:r>
              <a:rPr lang="de-DE" altLang="de-DE" sz="1400" dirty="0" err="1"/>
              <a:t>application</a:t>
            </a:r>
            <a:r>
              <a:rPr lang="de-DE" altLang="de-DE" sz="1400" dirty="0"/>
              <a:t> </a:t>
            </a:r>
            <a:r>
              <a:rPr lang="de-DE" altLang="de-DE" sz="1400" dirty="0" err="1"/>
              <a:t>identification</a:t>
            </a:r>
            <a:r>
              <a:rPr lang="de-DE" altLang="de-DE" sz="1400" dirty="0"/>
              <a:t>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err="1"/>
              <a:t>Scope</a:t>
            </a:r>
            <a:r>
              <a:rPr lang="de-DE" altLang="de-DE" sz="1400" dirty="0"/>
              <a:t> and </a:t>
            </a:r>
            <a:r>
              <a:rPr lang="de-DE" altLang="de-DE" sz="1400" dirty="0" err="1"/>
              <a:t>two</a:t>
            </a:r>
            <a:r>
              <a:rPr lang="de-DE" altLang="de-DE" sz="1400" dirty="0"/>
              <a:t> </a:t>
            </a:r>
            <a:r>
              <a:rPr lang="de-DE" altLang="de-DE" sz="1400" dirty="0" err="1"/>
              <a:t>new</a:t>
            </a:r>
            <a:r>
              <a:rPr lang="de-DE" altLang="de-DE" sz="1400" dirty="0"/>
              <a:t> </a:t>
            </a:r>
            <a:r>
              <a:rPr lang="de-DE" altLang="de-DE" sz="1400" dirty="0" err="1"/>
              <a:t>solutions</a:t>
            </a:r>
            <a:r>
              <a:rPr lang="de-DE" altLang="de-DE" sz="1400" dirty="0"/>
              <a:t> </a:t>
            </a:r>
            <a:r>
              <a:rPr lang="de-DE" altLang="de-DE" sz="1400" dirty="0" err="1"/>
              <a:t>were</a:t>
            </a:r>
            <a:r>
              <a:rPr lang="de-DE" altLang="de-DE" sz="1400" dirty="0"/>
              <a:t> </a:t>
            </a:r>
            <a:r>
              <a:rPr lang="de-DE" altLang="de-DE" sz="1400" dirty="0" err="1"/>
              <a:t>agreed</a:t>
            </a:r>
            <a:r>
              <a:rPr lang="de-DE" altLang="de-DE" sz="1400" dirty="0"/>
              <a:t> at SA3#108-e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None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FS_USIA status after SA3#108-e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403719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960035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URSP rules to securely identify applications 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FS_USIA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30%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TR 33.892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/>
              <a:t>Attack model and actors as well as KI#1 requirement were not agreed at SA3#107adhoc-e</a:t>
            </a:r>
            <a:endParaRPr lang="de-DE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(</a:t>
            </a:r>
            <a:r>
              <a:rPr lang="de-DE" sz="1400" b="1" dirty="0" err="1"/>
              <a:t>October</a:t>
            </a:r>
            <a:r>
              <a:rPr lang="de-DE" sz="1400" b="1" dirty="0"/>
              <a:t>)</a:t>
            </a:r>
            <a:r>
              <a:rPr lang="de-DE" sz="14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Agree on attack model and actors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Add potential security requirement to KI#1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Add further key issues based on SID objective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Add further solutions for key issue on determination of application identification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fr-FR" sz="1200" dirty="0" err="1"/>
              <a:t>Tight</a:t>
            </a:r>
            <a:r>
              <a:rPr lang="fr-FR" sz="1200" dirty="0"/>
              <a:t> </a:t>
            </a:r>
            <a:r>
              <a:rPr lang="fr-FR" sz="1200" dirty="0" err="1"/>
              <a:t>schedule</a:t>
            </a:r>
            <a:r>
              <a:rPr lang="fr-FR" sz="1200" dirty="0"/>
              <a:t> if not </a:t>
            </a:r>
            <a:r>
              <a:rPr lang="fr-FR" sz="1200" dirty="0" err="1"/>
              <a:t>scheduled</a:t>
            </a:r>
            <a:r>
              <a:rPr lang="fr-FR" sz="1200" dirty="0"/>
              <a:t> on the agenda in </a:t>
            </a:r>
            <a:r>
              <a:rPr lang="fr-FR" sz="1200" dirty="0" err="1"/>
              <a:t>upcoming</a:t>
            </a:r>
            <a:r>
              <a:rPr lang="fr-FR" sz="1200" dirty="0"/>
              <a:t> meetings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FS_USIA status after SA3#108-e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8127</TotalTime>
  <Words>354</Words>
  <Application>Microsoft Office PowerPoint</Application>
  <PresentationFormat>On-screen Show (4:3)</PresentationFormat>
  <Paragraphs>91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Symbol</vt:lpstr>
      <vt:lpstr>Times New Roman</vt:lpstr>
      <vt:lpstr>Office Theme</vt:lpstr>
      <vt:lpstr>SA WG3 Status report for FS_USIA</vt:lpstr>
      <vt:lpstr>PowerPoint Presentation</vt:lpstr>
      <vt:lpstr>PowerPoint Presentation</vt:lpstr>
      <vt:lpstr>PowerPoint Presentation</vt:lpstr>
      <vt:lpstr>FS_USIA status after SA3#108-e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Rapporteur</cp:lastModifiedBy>
  <cp:revision>1316</cp:revision>
  <dcterms:created xsi:type="dcterms:W3CDTF">2008-08-30T09:32:10Z</dcterms:created>
  <dcterms:modified xsi:type="dcterms:W3CDTF">2022-08-31T10:25:35Z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