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11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August 22 -26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FS_USIA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Andreas Kunz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key issues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and 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attack model and actor description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Conclusions for key issues added in October.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1040445"/>
              </p:ext>
            </p:extLst>
          </p:nvPr>
        </p:nvGraphicFramePr>
        <p:xfrm>
          <a:off x="405791" y="1293558"/>
          <a:ext cx="7578090" cy="408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 additional authentication information to enhance URSP policy enforcement.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Evaluation TBD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on enhancing the URSP rule with certificate fingerprint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Evaluation TBD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33.892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4534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453463"/>
            <a:ext cx="1394460" cy="86177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45346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4534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33.892 v0.1.0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key </a:t>
            </a:r>
            <a:r>
              <a:rPr lang="de-DE" altLang="de-DE" sz="1400" dirty="0" err="1"/>
              <a:t>issue</a:t>
            </a:r>
            <a:r>
              <a:rPr lang="de-DE" altLang="de-DE" sz="1400" dirty="0"/>
              <a:t> (Determination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application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identification</a:t>
            </a:r>
            <a:r>
              <a:rPr lang="de-DE" altLang="de-DE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err="1"/>
              <a:t>Scope</a:t>
            </a:r>
            <a:r>
              <a:rPr lang="de-DE" altLang="de-DE" sz="1400" dirty="0"/>
              <a:t> and </a:t>
            </a:r>
            <a:r>
              <a:rPr lang="de-DE" altLang="de-DE" sz="1400" dirty="0" err="1"/>
              <a:t>two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new</a:t>
            </a:r>
            <a:r>
              <a:rPr lang="de-DE" altLang="de-DE" sz="1400" dirty="0"/>
              <a:t>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were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agreed</a:t>
            </a:r>
            <a:r>
              <a:rPr lang="de-DE" altLang="de-DE" sz="140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FS_USIA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40371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URSP rules to securely identify applications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FS_USIA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33.892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Attack model and actors as well as KI#1 requirement were not agreed at SA3#107adhoc-e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attack model and actors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potential security requirement to KI#1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based on SID objective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further solutions for key issue on determination of application identification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 err="1"/>
              <a:t>Tight</a:t>
            </a:r>
            <a:r>
              <a:rPr lang="fr-FR" sz="1200" dirty="0"/>
              <a:t> </a:t>
            </a:r>
            <a:r>
              <a:rPr lang="fr-FR" sz="1200" dirty="0" err="1"/>
              <a:t>schedule</a:t>
            </a:r>
            <a:r>
              <a:rPr lang="fr-FR" sz="1200" dirty="0"/>
              <a:t> if not </a:t>
            </a:r>
            <a:r>
              <a:rPr lang="fr-FR" sz="1200" dirty="0" err="1"/>
              <a:t>scheduled</a:t>
            </a:r>
            <a:r>
              <a:rPr lang="fr-FR" sz="1200" dirty="0"/>
              <a:t> on the agenda in </a:t>
            </a:r>
            <a:r>
              <a:rPr lang="fr-FR" sz="1200" dirty="0" err="1"/>
              <a:t>upcoming</a:t>
            </a:r>
            <a:r>
              <a:rPr lang="fr-FR" sz="1200" dirty="0"/>
              <a:t> meetings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8126</TotalTime>
  <Words>352</Words>
  <Application>Microsoft Office PowerPoint</Application>
  <PresentationFormat>On-screen Show (4:3)</PresentationFormat>
  <Paragraphs>91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FS_USIA</vt:lpstr>
      <vt:lpstr>PowerPoint Presentation</vt:lpstr>
      <vt:lpstr>PowerPoint Presentation</vt:lpstr>
      <vt:lpstr>PowerPoint Presentation</vt:lpstr>
      <vt:lpstr>FS_USIA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1315</cp:revision>
  <dcterms:created xsi:type="dcterms:W3CDTF">2008-08-30T09:32:10Z</dcterms:created>
  <dcterms:modified xsi:type="dcterms:W3CDTF">2022-08-31T09:39:28Z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