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3" d="100"/>
          <a:sy n="63" d="100"/>
        </p:scale>
        <p:origin x="10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r>
              <a:rPr lang="en-US"/>
              <a:t>Master title </a:t>
            </a:r>
            <a:r>
              <a:rPr lang="en-US" dirty="0"/>
              <a:t>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>
                <a:solidFill>
                  <a:schemeClr val="bg1"/>
                </a:solidFill>
              </a:rPr>
              <a:t>nd</a:t>
            </a:r>
            <a:r>
              <a:rPr lang="en-GB" altLang="de-DE" sz="1200" dirty="0">
                <a:solidFill>
                  <a:schemeClr val="bg1"/>
                </a:solidFill>
              </a:rPr>
              <a:t> –26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FS_NR_AIML_NGRAN_SEC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Vlasios Tsiatsis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First key issue agreements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October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 further key issues depending on the progress of RAN3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First potential solutions and potential evaluations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November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Last meeting to add new 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 evaluations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First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Discussion on potential WID objectives. Preliminary agreements on objectives.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January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meeting/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February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Conclusions for all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WID agreement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normative work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normative work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Finalize potential normative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45058089"/>
              </p:ext>
            </p:extLst>
          </p:nvPr>
        </p:nvGraphicFramePr>
        <p:xfrm>
          <a:off x="405791" y="1293558"/>
          <a:ext cx="7578090" cy="376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 #1: User Privacy for the RAN AI/ML 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 so far.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33.877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5737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5737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&amp; Normative work</a:t>
            </a:r>
          </a:p>
          <a:p>
            <a:endParaRPr lang="en-US" dirty="0"/>
          </a:p>
        </p:txBody>
      </p:sp>
      <p:sp>
        <p:nvSpPr>
          <p:cNvPr id="11" name="Multiplication Sign 10">
            <a:extLst>
              <a:ext uri="{FF2B5EF4-FFF2-40B4-BE49-F238E27FC236}">
                <a16:creationId xmlns:a16="http://schemas.microsoft.com/office/drawing/2014/main" id="{CFCC1B06-EED1-4FE4-AE59-82ABC7170045}"/>
              </a:ext>
            </a:extLst>
          </p:cNvPr>
          <p:cNvSpPr/>
          <p:nvPr/>
        </p:nvSpPr>
        <p:spPr bwMode="auto">
          <a:xfrm>
            <a:off x="988695" y="5231361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Multiplication Sign 11">
            <a:extLst>
              <a:ext uri="{FF2B5EF4-FFF2-40B4-BE49-F238E27FC236}">
                <a16:creationId xmlns:a16="http://schemas.microsoft.com/office/drawing/2014/main" id="{8D8D5307-4FE5-42B3-BA5A-702BE58F1EEA}"/>
              </a:ext>
            </a:extLst>
          </p:cNvPr>
          <p:cNvSpPr/>
          <p:nvPr/>
        </p:nvSpPr>
        <p:spPr bwMode="auto">
          <a:xfrm>
            <a:off x="3162300" y="5355534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600" dirty="0"/>
              <a:t>TR 33.877 v0.2.0 contains the scope, background clauses and 1 key issue without requirements. 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RAN3 started the normative work in August.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October and November meetings for SA3 and RAN3 are overlapping.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It is recommended that SA3 company delegates coordinate with their RAN3 colleagues to progress the SA3 work in parallel.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It might be necessary for offline SA3 and joint SA3-RAN3 teleconferences in between regular meetings.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FS_NR_AIML_NGRAN_SEC status after SA3#108-e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580847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the security aspects of Artificial Intelligence (AI)/Machine Learning (ML) for the NG-RAN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FS_NR_AIML_NGRAN_SEC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33.877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RAN3. Only 1 key issue without requirements was added in the TR. 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Issue(s)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 for the moment.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Add further key issues depending on the progress of RAN3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en-US" sz="800" dirty="0"/>
              <a:t>Ideally one key issue per objective is the rapporteur’s wish even if the existing specification addresses the key issues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First potential solutions and potential evaluations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SA3 and RAN3 meetings are mostly overlapping in 2022.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 status after SA3#108-e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8114</TotalTime>
  <Words>431</Words>
  <Application>Microsoft Office PowerPoint</Application>
  <PresentationFormat>On-screen Show (4:3)</PresentationFormat>
  <Paragraphs>89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FS_NR_AIML_NGRAN_SEC</vt:lpstr>
      <vt:lpstr>PowerPoint Presentation</vt:lpstr>
      <vt:lpstr>PowerPoint Presentation</vt:lpstr>
      <vt:lpstr>PowerPoint Presentation</vt:lpstr>
      <vt:lpstr>FS_NR_AIML_NGRAN_SEC  status after SA3#108-e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1375</cp:revision>
  <dcterms:created xsi:type="dcterms:W3CDTF">2008-08-30T09:32:10Z</dcterms:created>
  <dcterms:modified xsi:type="dcterms:W3CDTF">2022-08-31T10:46:34Z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