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8" r:id="rId8"/>
    <p:sldId id="795" r:id="rId9"/>
    <p:sldId id="791" r:id="rId10"/>
    <p:sldId id="797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7" d="100"/>
          <a:sy n="87" d="100"/>
        </p:scale>
        <p:origin x="12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re, Saurabh (Nokia - IN/Bangalore)" userId="67fbe8cd-29ac-4ac0-9980-2fce8be0bc94" providerId="ADAL" clId="{04A7460E-8CFC-46EC-81AB-EA81DA617B0D}"/>
    <pc:docChg chg="undo custSel delSld modSld">
      <pc:chgData name="Khare, Saurabh (Nokia - IN/Bangalore)" userId="67fbe8cd-29ac-4ac0-9980-2fce8be0bc94" providerId="ADAL" clId="{04A7460E-8CFC-46EC-81AB-EA81DA617B0D}" dt="2022-07-11T13:03:59.269" v="1028"/>
      <pc:docMkLst>
        <pc:docMk/>
      </pc:docMkLst>
      <pc:sldChg chg="modSp mod">
        <pc:chgData name="Khare, Saurabh (Nokia - IN/Bangalore)" userId="67fbe8cd-29ac-4ac0-9980-2fce8be0bc94" providerId="ADAL" clId="{04A7460E-8CFC-46EC-81AB-EA81DA617B0D}" dt="2022-07-11T13:03:50.202" v="1027" actId="108"/>
        <pc:sldMkLst>
          <pc:docMk/>
          <pc:sldMk cId="3452607634" sldId="791"/>
        </pc:sldMkLst>
        <pc:spChg chg="mod">
          <ac:chgData name="Khare, Saurabh (Nokia - IN/Bangalore)" userId="67fbe8cd-29ac-4ac0-9980-2fce8be0bc94" providerId="ADAL" clId="{04A7460E-8CFC-46EC-81AB-EA81DA617B0D}" dt="2022-07-11T12:31:47.363" v="643" actId="1076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Khare, Saurabh (Nokia - IN/Bangalore)" userId="67fbe8cd-29ac-4ac0-9980-2fce8be0bc94" providerId="ADAL" clId="{04A7460E-8CFC-46EC-81AB-EA81DA617B0D}" dt="2022-07-11T13:03:50.202" v="1027" actId="108"/>
          <ac:spMkLst>
            <pc:docMk/>
            <pc:sldMk cId="3452607634" sldId="791"/>
            <ac:spMk id="7" creationId="{00000000-0000-0000-0000-000000000000}"/>
          </ac:spMkLst>
        </pc:spChg>
        <pc:graphicFrameChg chg="mod modGraphic">
          <ac:chgData name="Khare, Saurabh (Nokia - IN/Bangalore)" userId="67fbe8cd-29ac-4ac0-9980-2fce8be0bc94" providerId="ADAL" clId="{04A7460E-8CFC-46EC-81AB-EA81DA617B0D}" dt="2022-07-11T12:33:49.454" v="664" actId="207"/>
          <ac:graphicFrameMkLst>
            <pc:docMk/>
            <pc:sldMk cId="3452607634" sldId="791"/>
            <ac:graphicFrameMk id="5" creationId="{2CC3822B-8EE6-43D0-AD7D-D7B78ECF3BE1}"/>
          </ac:graphicFrameMkLst>
        </pc:graphicFrameChg>
      </pc:sldChg>
      <pc:sldChg chg="del">
        <pc:chgData name="Khare, Saurabh (Nokia - IN/Bangalore)" userId="67fbe8cd-29ac-4ac0-9980-2fce8be0bc94" providerId="ADAL" clId="{04A7460E-8CFC-46EC-81AB-EA81DA617B0D}" dt="2022-07-11T12:31:31.761" v="641" actId="47"/>
        <pc:sldMkLst>
          <pc:docMk/>
          <pc:sldMk cId="3491595708" sldId="794"/>
        </pc:sldMkLst>
      </pc:sldChg>
      <pc:sldChg chg="modSp mod">
        <pc:chgData name="Khare, Saurabh (Nokia - IN/Bangalore)" userId="67fbe8cd-29ac-4ac0-9980-2fce8be0bc94" providerId="ADAL" clId="{04A7460E-8CFC-46EC-81AB-EA81DA617B0D}" dt="2022-07-11T13:02:11.446" v="1024" actId="20577"/>
        <pc:sldMkLst>
          <pc:docMk/>
          <pc:sldMk cId="3491595708" sldId="795"/>
        </pc:sldMkLst>
        <pc:spChg chg="mod">
          <ac:chgData name="Khare, Saurabh (Nokia - IN/Bangalore)" userId="67fbe8cd-29ac-4ac0-9980-2fce8be0bc94" providerId="ADAL" clId="{04A7460E-8CFC-46EC-81AB-EA81DA617B0D}" dt="2022-07-11T12:19:55.903" v="494" actId="1076"/>
          <ac:spMkLst>
            <pc:docMk/>
            <pc:sldMk cId="3491595708" sldId="795"/>
            <ac:spMk id="4" creationId="{A6A27327-DB1C-4EF3-8FA2-A10DF7DB2B50}"/>
          </ac:spMkLst>
        </pc:spChg>
        <pc:spChg chg="mod">
          <ac:chgData name="Khare, Saurabh (Nokia - IN/Bangalore)" userId="67fbe8cd-29ac-4ac0-9980-2fce8be0bc94" providerId="ADAL" clId="{04A7460E-8CFC-46EC-81AB-EA81DA617B0D}" dt="2022-07-11T13:02:11.446" v="1024" actId="20577"/>
          <ac:spMkLst>
            <pc:docMk/>
            <pc:sldMk cId="3491595708" sldId="795"/>
            <ac:spMk id="6" creationId="{2B2A4A03-A875-40D1-8E06-0598F52A6477}"/>
          </ac:spMkLst>
        </pc:spChg>
        <pc:spChg chg="mod">
          <ac:chgData name="Khare, Saurabh (Nokia - IN/Bangalore)" userId="67fbe8cd-29ac-4ac0-9980-2fce8be0bc94" providerId="ADAL" clId="{04A7460E-8CFC-46EC-81AB-EA81DA617B0D}" dt="2022-07-11T12:30:41.387" v="639" actId="20577"/>
          <ac:spMkLst>
            <pc:docMk/>
            <pc:sldMk cId="3491595708" sldId="795"/>
            <ac:spMk id="8" creationId="{30CB9F6F-DD1C-48EF-984D-30E6EB63D340}"/>
          </ac:spMkLst>
        </pc:spChg>
        <pc:spChg chg="mod">
          <ac:chgData name="Khare, Saurabh (Nokia - IN/Bangalore)" userId="67fbe8cd-29ac-4ac0-9980-2fce8be0bc94" providerId="ADAL" clId="{04A7460E-8CFC-46EC-81AB-EA81DA617B0D}" dt="2022-07-11T12:29:04.596" v="627" actId="20577"/>
          <ac:spMkLst>
            <pc:docMk/>
            <pc:sldMk cId="3491595708" sldId="795"/>
            <ac:spMk id="9" creationId="{44767D1A-D9CE-4CF3-B74B-B07B567A9B03}"/>
          </ac:spMkLst>
        </pc:spChg>
        <pc:spChg chg="mod">
          <ac:chgData name="Khare, Saurabh (Nokia - IN/Bangalore)" userId="67fbe8cd-29ac-4ac0-9980-2fce8be0bc94" providerId="ADAL" clId="{04A7460E-8CFC-46EC-81AB-EA81DA617B0D}" dt="2022-07-11T12:30:36.987" v="637" actId="20577"/>
          <ac:spMkLst>
            <pc:docMk/>
            <pc:sldMk cId="3491595708" sldId="795"/>
            <ac:spMk id="10" creationId="{F489ECE7-6035-426A-B9FF-70F6248303BD}"/>
          </ac:spMkLst>
        </pc:spChg>
        <pc:graphicFrameChg chg="mod modGraphic">
          <ac:chgData name="Khare, Saurabh (Nokia - IN/Bangalore)" userId="67fbe8cd-29ac-4ac0-9980-2fce8be0bc94" providerId="ADAL" clId="{04A7460E-8CFC-46EC-81AB-EA81DA617B0D}" dt="2022-07-11T12:29:54.596" v="636" actId="20577"/>
          <ac:graphicFrameMkLst>
            <pc:docMk/>
            <pc:sldMk cId="3491595708" sldId="795"/>
            <ac:graphicFrameMk id="2" creationId="{0C460251-77A8-48CE-AADB-326E505C80B5}"/>
          </ac:graphicFrameMkLst>
        </pc:graphicFrameChg>
      </pc:sldChg>
      <pc:sldChg chg="modSp mod">
        <pc:chgData name="Khare, Saurabh (Nokia - IN/Bangalore)" userId="67fbe8cd-29ac-4ac0-9980-2fce8be0bc94" providerId="ADAL" clId="{04A7460E-8CFC-46EC-81AB-EA81DA617B0D}" dt="2022-07-11T13:03:59.269" v="1028"/>
        <pc:sldMkLst>
          <pc:docMk/>
          <pc:sldMk cId="3452607634" sldId="797"/>
        </pc:sldMkLst>
        <pc:spChg chg="mod">
          <ac:chgData name="Khare, Saurabh (Nokia - IN/Bangalore)" userId="67fbe8cd-29ac-4ac0-9980-2fce8be0bc94" providerId="ADAL" clId="{04A7460E-8CFC-46EC-81AB-EA81DA617B0D}" dt="2022-07-11T13:01:37.788" v="1023"/>
          <ac:spMkLst>
            <pc:docMk/>
            <pc:sldMk cId="3452607634" sldId="797"/>
            <ac:spMk id="4" creationId="{5D88E2AB-CBFF-4456-99B7-D64DA69227D9}"/>
          </ac:spMkLst>
        </pc:spChg>
        <pc:spChg chg="mod">
          <ac:chgData name="Khare, Saurabh (Nokia - IN/Bangalore)" userId="67fbe8cd-29ac-4ac0-9980-2fce8be0bc94" providerId="ADAL" clId="{04A7460E-8CFC-46EC-81AB-EA81DA617B0D}" dt="2022-07-11T13:03:59.269" v="1028"/>
          <ac:spMkLst>
            <pc:docMk/>
            <pc:sldMk cId="3452607634" sldId="797"/>
            <ac:spMk id="29716" creationId="{00000000-0000-0000-0000-000000000000}"/>
          </ac:spMkLst>
        </pc:spChg>
      </pc:sldChg>
      <pc:sldChg chg="modSp mod">
        <pc:chgData name="Khare, Saurabh (Nokia - IN/Bangalore)" userId="67fbe8cd-29ac-4ac0-9980-2fce8be0bc94" providerId="ADAL" clId="{04A7460E-8CFC-46EC-81AB-EA81DA617B0D}" dt="2022-07-11T12:22:02.410" v="524" actId="20577"/>
        <pc:sldMkLst>
          <pc:docMk/>
          <pc:sldMk cId="539970028" sldId="798"/>
        </pc:sldMkLst>
        <pc:spChg chg="mod">
          <ac:chgData name="Khare, Saurabh (Nokia - IN/Bangalore)" userId="67fbe8cd-29ac-4ac0-9980-2fce8be0bc94" providerId="ADAL" clId="{04A7460E-8CFC-46EC-81AB-EA81DA617B0D}" dt="2022-07-11T11:54:30.802" v="463" actId="20577"/>
          <ac:spMkLst>
            <pc:docMk/>
            <pc:sldMk cId="539970028" sldId="798"/>
            <ac:spMk id="3" creationId="{156B83FC-25A3-44B2-9ABF-4705626AB921}"/>
          </ac:spMkLst>
        </pc:spChg>
        <pc:spChg chg="mod">
          <ac:chgData name="Khare, Saurabh (Nokia - IN/Bangalore)" userId="67fbe8cd-29ac-4ac0-9980-2fce8be0bc94" providerId="ADAL" clId="{04A7460E-8CFC-46EC-81AB-EA81DA617B0D}" dt="2022-07-11T11:47:28.919" v="3"/>
          <ac:spMkLst>
            <pc:docMk/>
            <pc:sldMk cId="539970028" sldId="798"/>
            <ac:spMk id="4" creationId="{A6A27327-DB1C-4EF3-8FA2-A10DF7DB2B50}"/>
          </ac:spMkLst>
        </pc:spChg>
        <pc:spChg chg="mod">
          <ac:chgData name="Khare, Saurabh (Nokia - IN/Bangalore)" userId="67fbe8cd-29ac-4ac0-9980-2fce8be0bc94" providerId="ADAL" clId="{04A7460E-8CFC-46EC-81AB-EA81DA617B0D}" dt="2022-07-11T12:22:02.410" v="524" actId="20577"/>
          <ac:spMkLst>
            <pc:docMk/>
            <pc:sldMk cId="539970028" sldId="798"/>
            <ac:spMk id="29716" creationId="{00000000-0000-0000-0000-000000000000}"/>
          </ac:spMkLst>
        </pc:spChg>
      </pc:sldChg>
    </pc:docChg>
  </pc:docChgLst>
  <pc:docChgLst>
    <pc:chgData name="Khare, Saurabh (Nokia - IN/Bangalore)" userId="67fbe8cd-29ac-4ac0-9980-2fce8be0bc94" providerId="ADAL" clId="{775DAD6C-F919-4894-BF20-A650FE4FD0A4}"/>
    <pc:docChg chg="modSld modMainMaster">
      <pc:chgData name="Khare, Saurabh (Nokia - IN/Bangalore)" userId="67fbe8cd-29ac-4ac0-9980-2fce8be0bc94" providerId="ADAL" clId="{775DAD6C-F919-4894-BF20-A650FE4FD0A4}" dt="2022-08-31T13:18:16.976" v="628"/>
      <pc:docMkLst>
        <pc:docMk/>
      </pc:docMkLst>
      <pc:sldChg chg="modSp mod">
        <pc:chgData name="Khare, Saurabh (Nokia - IN/Bangalore)" userId="67fbe8cd-29ac-4ac0-9980-2fce8be0bc94" providerId="ADAL" clId="{775DAD6C-F919-4894-BF20-A650FE4FD0A4}" dt="2022-08-31T13:18:16.976" v="628"/>
        <pc:sldMkLst>
          <pc:docMk/>
          <pc:sldMk cId="0" sldId="303"/>
        </pc:sldMkLst>
        <pc:spChg chg="mod">
          <ac:chgData name="Khare, Saurabh (Nokia - IN/Bangalore)" userId="67fbe8cd-29ac-4ac0-9980-2fce8be0bc94" providerId="ADAL" clId="{775DAD6C-F919-4894-BF20-A650FE4FD0A4}" dt="2022-08-31T13:18:16.976" v="628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Khare, Saurabh (Nokia - IN/Bangalore)" userId="67fbe8cd-29ac-4ac0-9980-2fce8be0bc94" providerId="ADAL" clId="{775DAD6C-F919-4894-BF20-A650FE4FD0A4}" dt="2022-08-31T13:15:45.790" v="554" actId="6549"/>
        <pc:sldMkLst>
          <pc:docMk/>
          <pc:sldMk cId="3452607634" sldId="791"/>
        </pc:sldMkLst>
        <pc:spChg chg="mod">
          <ac:chgData name="Khare, Saurabh (Nokia - IN/Bangalore)" userId="67fbe8cd-29ac-4ac0-9980-2fce8be0bc94" providerId="ADAL" clId="{775DAD6C-F919-4894-BF20-A650FE4FD0A4}" dt="2022-08-31T13:15:45.790" v="554" actId="6549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Khare, Saurabh (Nokia - IN/Bangalore)" userId="67fbe8cd-29ac-4ac0-9980-2fce8be0bc94" providerId="ADAL" clId="{775DAD6C-F919-4894-BF20-A650FE4FD0A4}" dt="2022-08-31T13:12:38.034" v="382" actId="20577"/>
          <ac:spMkLst>
            <pc:docMk/>
            <pc:sldMk cId="3452607634" sldId="791"/>
            <ac:spMk id="7" creationId="{00000000-0000-0000-0000-000000000000}"/>
          </ac:spMkLst>
        </pc:spChg>
        <pc:graphicFrameChg chg="modGraphic">
          <ac:chgData name="Khare, Saurabh (Nokia - IN/Bangalore)" userId="67fbe8cd-29ac-4ac0-9980-2fce8be0bc94" providerId="ADAL" clId="{775DAD6C-F919-4894-BF20-A650FE4FD0A4}" dt="2022-08-31T13:12:15.147" v="336" actId="20577"/>
          <ac:graphicFrameMkLst>
            <pc:docMk/>
            <pc:sldMk cId="3452607634" sldId="791"/>
            <ac:graphicFrameMk id="5" creationId="{2CC3822B-8EE6-43D0-AD7D-D7B78ECF3BE1}"/>
          </ac:graphicFrameMkLst>
        </pc:graphicFrameChg>
      </pc:sldChg>
      <pc:sldChg chg="modSp mod">
        <pc:chgData name="Khare, Saurabh (Nokia - IN/Bangalore)" userId="67fbe8cd-29ac-4ac0-9980-2fce8be0bc94" providerId="ADAL" clId="{775DAD6C-F919-4894-BF20-A650FE4FD0A4}" dt="2022-08-31T13:11:39.208" v="312" actId="207"/>
        <pc:sldMkLst>
          <pc:docMk/>
          <pc:sldMk cId="3491595708" sldId="795"/>
        </pc:sldMkLst>
        <pc:spChg chg="mod">
          <ac:chgData name="Khare, Saurabh (Nokia - IN/Bangalore)" userId="67fbe8cd-29ac-4ac0-9980-2fce8be0bc94" providerId="ADAL" clId="{775DAD6C-F919-4894-BF20-A650FE4FD0A4}" dt="2022-08-31T13:11:39.208" v="312" actId="207"/>
          <ac:spMkLst>
            <pc:docMk/>
            <pc:sldMk cId="3491595708" sldId="795"/>
            <ac:spMk id="6" creationId="{2B2A4A03-A875-40D1-8E06-0598F52A6477}"/>
          </ac:spMkLst>
        </pc:spChg>
        <pc:spChg chg="mod">
          <ac:chgData name="Khare, Saurabh (Nokia - IN/Bangalore)" userId="67fbe8cd-29ac-4ac0-9980-2fce8be0bc94" providerId="ADAL" clId="{775DAD6C-F919-4894-BF20-A650FE4FD0A4}" dt="2022-08-31T13:11:39.208" v="312" actId="207"/>
          <ac:spMkLst>
            <pc:docMk/>
            <pc:sldMk cId="3491595708" sldId="795"/>
            <ac:spMk id="8" creationId="{30CB9F6F-DD1C-48EF-984D-30E6EB63D340}"/>
          </ac:spMkLst>
        </pc:spChg>
        <pc:spChg chg="mod">
          <ac:chgData name="Khare, Saurabh (Nokia - IN/Bangalore)" userId="67fbe8cd-29ac-4ac0-9980-2fce8be0bc94" providerId="ADAL" clId="{775DAD6C-F919-4894-BF20-A650FE4FD0A4}" dt="2022-08-31T13:10:46.857" v="311" actId="1036"/>
          <ac:spMkLst>
            <pc:docMk/>
            <pc:sldMk cId="3491595708" sldId="795"/>
            <ac:spMk id="9" creationId="{44767D1A-D9CE-4CF3-B74B-B07B567A9B03}"/>
          </ac:spMkLst>
        </pc:spChg>
        <pc:spChg chg="mod">
          <ac:chgData name="Khare, Saurabh (Nokia - IN/Bangalore)" userId="67fbe8cd-29ac-4ac0-9980-2fce8be0bc94" providerId="ADAL" clId="{775DAD6C-F919-4894-BF20-A650FE4FD0A4}" dt="2022-08-31T13:10:46.857" v="311" actId="1036"/>
          <ac:spMkLst>
            <pc:docMk/>
            <pc:sldMk cId="3491595708" sldId="795"/>
            <ac:spMk id="10" creationId="{F489ECE7-6035-426A-B9FF-70F6248303BD}"/>
          </ac:spMkLst>
        </pc:spChg>
        <pc:graphicFrameChg chg="mod modGraphic">
          <ac:chgData name="Khare, Saurabh (Nokia - IN/Bangalore)" userId="67fbe8cd-29ac-4ac0-9980-2fce8be0bc94" providerId="ADAL" clId="{775DAD6C-F919-4894-BF20-A650FE4FD0A4}" dt="2022-08-31T13:10:42.316" v="301" actId="1076"/>
          <ac:graphicFrameMkLst>
            <pc:docMk/>
            <pc:sldMk cId="3491595708" sldId="795"/>
            <ac:graphicFrameMk id="2" creationId="{0C460251-77A8-48CE-AADB-326E505C80B5}"/>
          </ac:graphicFrameMkLst>
        </pc:graphicFrameChg>
      </pc:sldChg>
      <pc:sldChg chg="modSp mod">
        <pc:chgData name="Khare, Saurabh (Nokia - IN/Bangalore)" userId="67fbe8cd-29ac-4ac0-9980-2fce8be0bc94" providerId="ADAL" clId="{775DAD6C-F919-4894-BF20-A650FE4FD0A4}" dt="2022-08-31T13:15:53.888" v="555" actId="20577"/>
        <pc:sldMkLst>
          <pc:docMk/>
          <pc:sldMk cId="3452607634" sldId="797"/>
        </pc:sldMkLst>
        <pc:spChg chg="mod">
          <ac:chgData name="Khare, Saurabh (Nokia - IN/Bangalore)" userId="67fbe8cd-29ac-4ac0-9980-2fce8be0bc94" providerId="ADAL" clId="{775DAD6C-F919-4894-BF20-A650FE4FD0A4}" dt="2022-08-31T13:15:53.888" v="555" actId="20577"/>
          <ac:spMkLst>
            <pc:docMk/>
            <pc:sldMk cId="3452607634" sldId="797"/>
            <ac:spMk id="4" creationId="{5D88E2AB-CBFF-4456-99B7-D64DA69227D9}"/>
          </ac:spMkLst>
        </pc:spChg>
        <pc:spChg chg="mod">
          <ac:chgData name="Khare, Saurabh (Nokia - IN/Bangalore)" userId="67fbe8cd-29ac-4ac0-9980-2fce8be0bc94" providerId="ADAL" clId="{775DAD6C-F919-4894-BF20-A650FE4FD0A4}" dt="2022-08-31T13:15:02.636" v="547" actId="113"/>
          <ac:spMkLst>
            <pc:docMk/>
            <pc:sldMk cId="3452607634" sldId="797"/>
            <ac:spMk id="29716" creationId="{00000000-0000-0000-0000-000000000000}"/>
          </ac:spMkLst>
        </pc:spChg>
      </pc:sldChg>
      <pc:sldChg chg="modSp mod">
        <pc:chgData name="Khare, Saurabh (Nokia - IN/Bangalore)" userId="67fbe8cd-29ac-4ac0-9980-2fce8be0bc94" providerId="ADAL" clId="{775DAD6C-F919-4894-BF20-A650FE4FD0A4}" dt="2022-08-31T13:05:22.656" v="121" actId="20577"/>
        <pc:sldMkLst>
          <pc:docMk/>
          <pc:sldMk cId="539970028" sldId="798"/>
        </pc:sldMkLst>
        <pc:spChg chg="mod">
          <ac:chgData name="Khare, Saurabh (Nokia - IN/Bangalore)" userId="67fbe8cd-29ac-4ac0-9980-2fce8be0bc94" providerId="ADAL" clId="{775DAD6C-F919-4894-BF20-A650FE4FD0A4}" dt="2022-08-31T13:05:22.656" v="121" actId="20577"/>
          <ac:spMkLst>
            <pc:docMk/>
            <pc:sldMk cId="539970028" sldId="798"/>
            <ac:spMk id="29716" creationId="{00000000-0000-0000-0000-000000000000}"/>
          </ac:spMkLst>
        </pc:spChg>
      </pc:sldChg>
      <pc:sldMasterChg chg="modSp mod">
        <pc:chgData name="Khare, Saurabh (Nokia - IN/Bangalore)" userId="67fbe8cd-29ac-4ac0-9980-2fce8be0bc94" providerId="ADAL" clId="{775DAD6C-F919-4894-BF20-A650FE4FD0A4}" dt="2022-08-31T13:16:46.069" v="591" actId="20577"/>
        <pc:sldMasterMkLst>
          <pc:docMk/>
          <pc:sldMasterMk cId="0" sldId="2147483729"/>
        </pc:sldMasterMkLst>
        <pc:spChg chg="mod">
          <ac:chgData name="Khare, Saurabh (Nokia - IN/Bangalore)" userId="67fbe8cd-29ac-4ac0-9980-2fce8be0bc94" providerId="ADAL" clId="{775DAD6C-F919-4894-BF20-A650FE4FD0A4}" dt="2022-08-31T13:16:46.069" v="591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SA3#108-e Aug 22</a:t>
            </a:r>
            <a:r>
              <a:rPr lang="en-GB" altLang="de-DE" sz="1200" baseline="30000" dirty="0">
                <a:solidFill>
                  <a:schemeClr val="bg1"/>
                </a:solidFill>
              </a:rPr>
              <a:t>nd</a:t>
            </a:r>
            <a:r>
              <a:rPr lang="en-GB" altLang="de-DE" sz="1200" dirty="0">
                <a:solidFill>
                  <a:schemeClr val="bg1"/>
                </a:solidFill>
              </a:rPr>
              <a:t> to Aug 26th,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IN" dirty="0"/>
              <a:t>FS_5WWC_Ph2_Sec </a:t>
            </a:r>
            <a:endParaRPr lang="en-GB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Saurabh Khare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Nokia, Nokia Shanghai Bell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1191" y="1203430"/>
            <a:ext cx="8554481" cy="5273395"/>
          </a:xfrm>
        </p:spPr>
        <p:txBody>
          <a:bodyPr/>
          <a:lstStyle/>
          <a:p>
            <a:pPr marL="342900" lvl="0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History: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SA2 reference: SA2 5WWC_Ph2 work has progressed well with 25 solution in the SA2 TR </a:t>
            </a:r>
            <a:r>
              <a:rPr lang="en-GB" sz="1200" dirty="0">
                <a:latin typeface="Calibri" panose="020F0502020204030204" pitchFamily="34" charset="0"/>
              </a:rPr>
              <a:t>23700-17</a:t>
            </a:r>
            <a:r>
              <a:rPr lang="en-CA" sz="1200" dirty="0">
                <a:latin typeface="Calibri" panose="020F0502020204030204" pitchFamily="34" charset="0"/>
              </a:rPr>
              <a:t>. In Aug meeting, conclusion will start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In June SA3 meeting, 6 </a:t>
            </a:r>
            <a:r>
              <a:rPr lang="en-CA" sz="1200" dirty="0" err="1">
                <a:latin typeface="Calibri" panose="020F0502020204030204" pitchFamily="34" charset="0"/>
              </a:rPr>
              <a:t>KIs</a:t>
            </a:r>
            <a:r>
              <a:rPr lang="en-CA" sz="1200" dirty="0">
                <a:latin typeface="Calibri" panose="020F0502020204030204" pitchFamily="34" charset="0"/>
              </a:rPr>
              <a:t> were presented but only 3 </a:t>
            </a:r>
            <a:r>
              <a:rPr lang="en-CA" sz="1200" dirty="0" err="1">
                <a:latin typeface="Calibri" panose="020F0502020204030204" pitchFamily="34" charset="0"/>
              </a:rPr>
              <a:t>KIs</a:t>
            </a:r>
            <a:r>
              <a:rPr lang="en-CA" sz="1200" dirty="0">
                <a:latin typeface="Calibri" panose="020F0502020204030204" pitchFamily="34" charset="0"/>
              </a:rPr>
              <a:t> were agreed for the TR 33.887.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Last meeting to 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 solutions for current key issues</a:t>
            </a:r>
            <a:r>
              <a:rPr lang="en-CA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CA" sz="12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(1 solution is agreed for KI1).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solutions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for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Agree on </a:t>
            </a:r>
            <a:r>
              <a:rPr lang="en-US" altLang="zh-CN" sz="1200" dirty="0" err="1">
                <a:latin typeface="Calibri" panose="020F0502020204030204" pitchFamily="34" charset="0"/>
                <a:ea typeface="Calibri" panose="020F0502020204030204" pitchFamily="34" charset="0"/>
              </a:rPr>
              <a:t>WID</a:t>
            </a:r>
            <a:endParaRPr lang="en-US" altLang="zh-CN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431191" y="29307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1305621"/>
              </p:ext>
            </p:extLst>
          </p:nvPr>
        </p:nvGraphicFramePr>
        <p:xfrm>
          <a:off x="405791" y="1037004"/>
          <a:ext cx="8131539" cy="3886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513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3829619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1591407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274744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467065"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#1: </a:t>
                      </a:r>
                      <a:r>
                        <a:rPr lang="en-IN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Authentication of AUN3 device behind RG and supporting </a:t>
                      </a:r>
                      <a:r>
                        <a:rPr lang="en-IN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IN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Solution #1: </a:t>
                      </a:r>
                      <a:r>
                        <a:rPr lang="en-IN" sz="1400" dirty="0" err="1"/>
                        <a:t>EAP_AKA</a:t>
                      </a:r>
                      <a:r>
                        <a:rPr lang="en-IN" sz="1400" dirty="0"/>
                        <a:t> prime based authentication for AUN3 devices</a:t>
                      </a:r>
                    </a:p>
                    <a:p>
                      <a:r>
                        <a:rPr lang="en-I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Note: Other solutions were also presented but not agreed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Agreed in TR with 4 </a:t>
                      </a:r>
                      <a:r>
                        <a:rPr lang="en-US" sz="1400" dirty="0" err="1"/>
                        <a:t>ENs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659385"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#2: </a:t>
                      </a:r>
                      <a:r>
                        <a:rPr lang="en-IN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 to 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  <a:p>
                      <a:r>
                        <a:rPr lang="en-US" sz="1400" dirty="0"/>
                        <a:t>Presented but not agreed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851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#3: </a:t>
                      </a:r>
                      <a:r>
                        <a:rPr lang="en-IN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presented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614745"/>
                  </a:ext>
                </a:extLst>
              </a:tr>
              <a:tr h="960181">
                <a:tc gridSpan="3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466257" y="23493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4946366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SA3#107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Adhoc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-e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 scope &amp; skeleton and Key Issues proposals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847975" y="4946365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SA3#108 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Deadline to introduce new Key Issues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716312" y="4925888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solution proposals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684177" y="4946365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 completion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0079" y="285905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after SA3#108-e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283998"/>
              </p:ext>
            </p:extLst>
          </p:nvPr>
        </p:nvGraphicFramePr>
        <p:xfrm>
          <a:off x="240079" y="935771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960030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for 5WWC Phase 2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FS_5WWC_Ph2_Sec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3 new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KIs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and 1 solutions are added in TR </a:t>
                      </a:r>
                      <a:r>
                        <a:rPr lang="en-CA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33.887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249828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IN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600" dirty="0"/>
              <a:t>TR </a:t>
            </a:r>
            <a:r>
              <a:rPr lang="en-IN" sz="1600" dirty="0">
                <a:solidFill>
                  <a:schemeClr val="tx1"/>
                </a:solidFill>
                <a:latin typeface="Calibri" panose="020F0502020204030204" pitchFamily="34" charset="0"/>
              </a:rPr>
              <a:t>33.887</a:t>
            </a:r>
            <a:r>
              <a:rPr lang="en-IN" altLang="de-DE" sz="1600" dirty="0"/>
              <a:t> v0.1.0 contains 3 issues and 1 solution for KI#1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600" dirty="0"/>
              <a:t>Study addresses the security aspects of new devices introduced in SA2 5WWC and the security aspects of slice information exposure of N3IWF/TNGF</a:t>
            </a:r>
            <a:endParaRPr lang="en-IN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IN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IN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sz="1600" dirty="0"/>
              <a:t>SA3 solution procedure must be aligned with SA2; there are currently no evaluations or conclusions in the SA2 TR.</a:t>
            </a: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6768" y="1244462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IN" sz="1600" b="1" dirty="0">
                <a:ea typeface="+mn-ea"/>
                <a:cs typeface="+mn-cs"/>
              </a:rPr>
              <a:t>SA2/RAN impacts and dependencies</a:t>
            </a:r>
            <a:r>
              <a:rPr lang="en-IN" sz="1600" dirty="0"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sz="1400" dirty="0"/>
              <a:t>SA3 solution procedure must be aligned with SA2; there are currently no evaluations or conclusions in the SA2 TR. None for RAN.</a:t>
            </a:r>
            <a:endParaRPr lang="en-US" sz="1400" dirty="0"/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IN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IN" sz="1400" b="1" dirty="0"/>
              <a:t>Contentious Issue</a:t>
            </a:r>
            <a:r>
              <a:rPr lang="en-IN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I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IN" sz="1400" b="1" dirty="0"/>
              <a:t>Focus for the Next Meeting </a:t>
            </a:r>
            <a:r>
              <a:rPr lang="en-IN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 solutions (KI 1-3)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solutions</a:t>
            </a:r>
            <a:endParaRPr lang="en-IN" sz="14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IN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IN" altLang="zh-CN" sz="1400" b="1" dirty="0"/>
              <a:t>Overall Plan</a:t>
            </a:r>
            <a:r>
              <a:rPr lang="en-IN" altLang="zh-CN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IN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IN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sz="1400" dirty="0">
                <a:latin typeface="Calibri" panose="020F0502020204030204" pitchFamily="34" charset="0"/>
              </a:rPr>
              <a:t>Slow progress in the study, we might want </a:t>
            </a:r>
            <a:r>
              <a:rPr lang="en-IN" sz="1400" b="1" dirty="0">
                <a:latin typeface="Calibri" panose="020F0502020204030204" pitchFamily="34" charset="0"/>
              </a:rPr>
              <a:t>to extend the new solution addition in Nov meeting as well</a:t>
            </a:r>
            <a:r>
              <a:rPr lang="en-IN" sz="1400" dirty="0">
                <a:latin typeface="Calibri" panose="020F0502020204030204" pitchFamily="34" charset="0"/>
              </a:rPr>
              <a:t>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</a:t>
            </a:r>
            <a:r>
              <a:rPr lang="en-US" altLang="zh-CN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status after SA3#108-e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12618</TotalTime>
  <Words>497</Words>
  <Application>Microsoft Office PowerPoint</Application>
  <PresentationFormat>On-screen Show (4:3)</PresentationFormat>
  <Paragraphs>98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FS_5WWC_Ph2_Sec </vt:lpstr>
      <vt:lpstr>PowerPoint Presentation</vt:lpstr>
      <vt:lpstr>PowerPoint Presentation</vt:lpstr>
      <vt:lpstr>FS_5WWC_Ph2_Sec status after SA3#108-e </vt:lpstr>
      <vt:lpstr>FS_5WWC_Ph2_Sec status after SA3#108-e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Saurabh1-Nokia</cp:lastModifiedBy>
  <cp:revision>1373</cp:revision>
  <dcterms:created xsi:type="dcterms:W3CDTF">2008-08-30T09:32:10Z</dcterms:created>
  <dcterms:modified xsi:type="dcterms:W3CDTF">2022-08-31T13:18:19Z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