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29" d="100"/>
          <a:sy n="129" d="100"/>
        </p:scale>
        <p:origin x="69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–25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MnF 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xmlns="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Closure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MnF SCAS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7703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Management Function (MnF)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SCAS_5G_MF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New TS 33.526, CR to TR 33.926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new TS (MnF SCAS) and send it for approval together with the CR to TR 33.926 for MnF product.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sharepoint/v4"/>
    <ds:schemaRef ds:uri="http://purl.org/dc/terms/"/>
    <ds:schemaRef ds:uri="e32f50e1-6846-4d7d-ad60-ccd6877e6c5e"/>
    <ds:schemaRef ds:uri="http://schemas.microsoft.com/office/2006/metadata/properties"/>
    <ds:schemaRef ds:uri="http://schemas.microsoft.com/office/infopath/2007/PartnerControls"/>
    <ds:schemaRef ds:uri="5a888943-97ca-4c93-b605-714bb5e9e285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11088</TotalTime>
  <Words>101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MnF SCAS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Noamen</cp:lastModifiedBy>
  <cp:revision>1313</cp:revision>
  <dcterms:created xsi:type="dcterms:W3CDTF">2008-08-30T09:32:10Z</dcterms:created>
  <dcterms:modified xsi:type="dcterms:W3CDTF">2022-09-01T13:24:25Z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