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2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FS_ZTS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Sheeba Backia Mary B.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(SA3#108-e):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the main key issue(s) for the SID  </a:t>
            </a:r>
            <a:r>
              <a:rPr lang="en-CA" sz="14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(KIs </a:t>
            </a:r>
            <a:r>
              <a:rPr lang="en-CA" sz="1400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were</a:t>
            </a:r>
            <a:r>
              <a:rPr lang="en-CA" sz="14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not agreed. But agreed a tenet evaluation template).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Main Key Issue includes: ‘Need for continuous trust evaluation’ and ‘Scenarios which can benefit from trust evaluation outcome’.</a:t>
            </a:r>
            <a:endParaRPr lang="en-US" sz="14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October Meeting (SA3#108Adhoc-e):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the key issue(s) for the SID.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evaluation information for the Tenets.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November Meeting (SA3#109):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solution(s) for the key issue(s).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 (SA3#109Adhoc/SA3#110): </a:t>
            </a:r>
            <a:endParaRPr lang="en-CA" sz="18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Progress solution refinements (if any) and evaluations.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Draw initial conclusions for the Key Issue(s).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discussion and approval.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April Meeting (SA3#110Adhoc):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Initiate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Send the TR 33.894 for approval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May Meeting (SA3#111): </a:t>
            </a:r>
            <a:endParaRPr lang="en-CA" sz="18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Progress and Complete Normative work.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Over-all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2770300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Yet to be agreed! 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33.894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fr-FR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1015663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Agreed Skeleton and Scope.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KI not agreed.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50549" y="5157371"/>
            <a:ext cx="1561430" cy="1015663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Agreed Tenet evaluation template.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KI not agreed.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732022" y="5157371"/>
            <a:ext cx="1573362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Key Issues.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39" y="5157371"/>
            <a:ext cx="1561429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Solutions.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33.894 v0.1.0 contains scope. The main key issue is yet to be agreed.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</a:rPr>
              <a:t>Main Key Issue includes: ‘Need and support for continuous trust monitoring and evaluation’ and ‘Scenarios which can benefit from trust evaluation outcome’.</a:t>
            </a:r>
            <a:endParaRPr lang="de-DE" altLang="de-DE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FS_ZTS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4682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latinLnBrk="1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960038</a:t>
                      </a:r>
                    </a:p>
                  </a:txBody>
                  <a:tcPr marL="44450" marR="44450" marT="25400" marB="1905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Zero Trust Security principles in mobile networks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FS_ZTS</a:t>
                      </a: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6%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TR 33.894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None for RAN and none determined yet for SA2.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Consensus could not be reached on the key issue description for ‘the need and support of continuous trust monitoring and evaluation’. 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717550" lvl="1" indent="-266700"/>
            <a:r>
              <a:rPr lang="en-US" sz="1400" dirty="0"/>
              <a:t>The description of the main key issue, ‘Need for continuous </a:t>
            </a:r>
            <a:r>
              <a:rPr lang="en-CA" sz="1400" dirty="0">
                <a:latin typeface="Calibri" panose="020F0502020204030204" pitchFamily="34" charset="0"/>
                <a:ea typeface="Calibri" panose="020F0502020204030204" pitchFamily="34" charset="0"/>
              </a:rPr>
              <a:t>trust monitoring and evaluation</a:t>
            </a:r>
            <a:r>
              <a:rPr lang="en-US" sz="1400" dirty="0"/>
              <a:t>’ has be aligned across different companies in SA3. </a:t>
            </a:r>
          </a:p>
          <a:p>
            <a:pPr marL="717550" lvl="1" indent="-266700"/>
            <a:r>
              <a:rPr lang="en-US" sz="1400" u="sng" dirty="0"/>
              <a:t>Key Issue proposal from the Objecting company(</a:t>
            </a:r>
            <a:r>
              <a:rPr lang="en-US" sz="1400" u="sng" dirty="0" err="1"/>
              <a:t>ies</a:t>
            </a:r>
            <a:r>
              <a:rPr lang="en-US" sz="1400" u="sng" dirty="0"/>
              <a:t>) are also welcome.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 (No. 2).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400" dirty="0"/>
              <a:t>No progress in SA3#108-e as one </a:t>
            </a:r>
            <a:r>
              <a:rPr lang="fr-FR" sz="1400" dirty="0" err="1"/>
              <a:t>company</a:t>
            </a:r>
            <a:r>
              <a:rPr lang="fr-FR" sz="1400" dirty="0"/>
              <a:t> </a:t>
            </a:r>
            <a:r>
              <a:rPr lang="fr-FR" sz="1400" dirty="0" err="1"/>
              <a:t>objected</a:t>
            </a:r>
            <a:r>
              <a:rPr lang="fr-FR" sz="1400" dirty="0"/>
              <a:t> all key issues </a:t>
            </a:r>
            <a:r>
              <a:rPr lang="fr-FR" sz="1400" dirty="0" err="1"/>
              <a:t>including</a:t>
            </a:r>
            <a:r>
              <a:rPr lang="fr-FR" sz="1400" dirty="0"/>
              <a:t> the main key issue. If alignment can’t </a:t>
            </a:r>
            <a:r>
              <a:rPr lang="fr-FR" sz="1400" dirty="0" err="1"/>
              <a:t>be</a:t>
            </a:r>
            <a:r>
              <a:rPr lang="fr-FR" sz="1400" dirty="0"/>
              <a:t> reached for the main Key Issue description in the up-</a:t>
            </a:r>
            <a:r>
              <a:rPr lang="fr-FR" sz="1400" dirty="0" err="1"/>
              <a:t>coming</a:t>
            </a:r>
            <a:r>
              <a:rPr lang="fr-FR" sz="1400" dirty="0"/>
              <a:t> meeting, </a:t>
            </a:r>
            <a:r>
              <a:rPr lang="fr-FR" sz="1400" dirty="0" err="1"/>
              <a:t>then</a:t>
            </a:r>
            <a:r>
              <a:rPr lang="fr-FR" sz="1400" dirty="0"/>
              <a:t> </a:t>
            </a:r>
            <a:r>
              <a:rPr lang="fr-FR" sz="1400" dirty="0" err="1"/>
              <a:t>it</a:t>
            </a:r>
            <a:r>
              <a:rPr lang="fr-FR" sz="1400" dirty="0"/>
              <a:t> will impact the SID progress, and completion.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endParaRPr lang="fr-FR" sz="8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511</Words>
  <Application>Microsoft Office PowerPoint</Application>
  <PresentationFormat>On-screen Show (4:3)</PresentationFormat>
  <Paragraphs>87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FS_ZTS</vt:lpstr>
      <vt:lpstr>PowerPoint Presentation</vt:lpstr>
      <vt:lpstr>PowerPoint Presentation</vt:lpstr>
      <vt:lpstr>PowerPoint Presentation</vt:lpstr>
      <vt:lpstr>FS_ZTS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Rapporteur-r1</cp:lastModifiedBy>
  <cp:revision>1324</cp:revision>
  <dcterms:created xsi:type="dcterms:W3CDTF">2008-08-30T09:32:10Z</dcterms:created>
  <dcterms:modified xsi:type="dcterms:W3CDTF">2022-08-31T10:11:20Z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