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9"/>
  </p:notesMasterIdLst>
  <p:handoutMasterIdLst>
    <p:handoutMasterId r:id="rId10"/>
  </p:handoutMasterIdLst>
  <p:sldIdLst>
    <p:sldId id="303" r:id="rId5"/>
    <p:sldId id="797" r:id="rId6"/>
    <p:sldId id="795" r:id="rId7"/>
    <p:sldId id="796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2A6EA8"/>
    <a:srgbClr val="FF7C80"/>
    <a:srgbClr val="FF330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72" d="100"/>
          <a:sy n="72" d="100"/>
        </p:scale>
        <p:origin x="8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 Brusilovsky" userId="f4aaf3af-7629-4ade-81a6-99ee1ad33bcf" providerId="ADAL" clId="{70FE093F-F50B-4898-9430-57708D16B539}"/>
    <pc:docChg chg="undo custSel addSld modSld">
      <pc:chgData name="Alec Brusilovsky" userId="f4aaf3af-7629-4ade-81a6-99ee1ad33bcf" providerId="ADAL" clId="{70FE093F-F50B-4898-9430-57708D16B539}" dt="2022-08-31T17:09:53.183" v="1462" actId="113"/>
      <pc:docMkLst>
        <pc:docMk/>
      </pc:docMkLst>
      <pc:sldChg chg="modSp mod">
        <pc:chgData name="Alec Brusilovsky" userId="f4aaf3af-7629-4ade-81a6-99ee1ad33bcf" providerId="ADAL" clId="{70FE093F-F50B-4898-9430-57708D16B539}" dt="2022-08-30T18:21:33.566" v="1397" actId="20577"/>
        <pc:sldMkLst>
          <pc:docMk/>
          <pc:sldMk cId="0" sldId="303"/>
        </pc:sldMkLst>
        <pc:spChg chg="mod">
          <ac:chgData name="Alec Brusilovsky" userId="f4aaf3af-7629-4ade-81a6-99ee1ad33bcf" providerId="ADAL" clId="{70FE093F-F50B-4898-9430-57708D16B539}" dt="2022-08-30T18:21:33.566" v="1397" actId="20577"/>
          <ac:spMkLst>
            <pc:docMk/>
            <pc:sldMk cId="0" sldId="303"/>
            <ac:spMk id="9219" creationId="{00000000-0000-0000-0000-000000000000}"/>
          </ac:spMkLst>
        </pc:spChg>
      </pc:sldChg>
      <pc:sldChg chg="delSp modSp mod">
        <pc:chgData name="Alec Brusilovsky" userId="f4aaf3af-7629-4ade-81a6-99ee1ad33bcf" providerId="ADAL" clId="{70FE093F-F50B-4898-9430-57708D16B539}" dt="2022-08-30T17:51:00.615" v="598" actId="20577"/>
        <pc:sldMkLst>
          <pc:docMk/>
          <pc:sldMk cId="222784193" sldId="795"/>
        </pc:sldMkLst>
        <pc:spChg chg="mod">
          <ac:chgData name="Alec Brusilovsky" userId="f4aaf3af-7629-4ade-81a6-99ee1ad33bcf" providerId="ADAL" clId="{70FE093F-F50B-4898-9430-57708D16B539}" dt="2022-08-30T17:50:09.210" v="591" actId="20577"/>
          <ac:spMkLst>
            <pc:docMk/>
            <pc:sldMk cId="222784193" sldId="795"/>
            <ac:spMk id="2" creationId="{250CBDA9-910B-8C8B-F8BF-4898B6C21968}"/>
          </ac:spMkLst>
        </pc:spChg>
        <pc:spChg chg="del mod">
          <ac:chgData name="Alec Brusilovsky" userId="f4aaf3af-7629-4ade-81a6-99ee1ad33bcf" providerId="ADAL" clId="{70FE093F-F50B-4898-9430-57708D16B539}" dt="2022-08-30T17:48:57.220" v="560" actId="478"/>
          <ac:spMkLst>
            <pc:docMk/>
            <pc:sldMk cId="222784193" sldId="795"/>
            <ac:spMk id="3" creationId="{B5E85EA5-4E56-CFC0-7063-50C2452AB7F2}"/>
          </ac:spMkLst>
        </pc:spChg>
        <pc:spChg chg="mod">
          <ac:chgData name="Alec Brusilovsky" userId="f4aaf3af-7629-4ade-81a6-99ee1ad33bcf" providerId="ADAL" clId="{70FE093F-F50B-4898-9430-57708D16B539}" dt="2022-08-30T17:51:00.615" v="598" actId="20577"/>
          <ac:spMkLst>
            <pc:docMk/>
            <pc:sldMk cId="222784193" sldId="795"/>
            <ac:spMk id="4" creationId="{E15BDCE9-0720-5DAD-7A4E-DFECDE33506B}"/>
          </ac:spMkLst>
        </pc:spChg>
      </pc:sldChg>
      <pc:sldChg chg="modSp add mod">
        <pc:chgData name="Alec Brusilovsky" userId="f4aaf3af-7629-4ade-81a6-99ee1ad33bcf" providerId="ADAL" clId="{70FE093F-F50B-4898-9430-57708D16B539}" dt="2022-08-31T17:09:53.183" v="1462" actId="113"/>
        <pc:sldMkLst>
          <pc:docMk/>
          <pc:sldMk cId="3948823587" sldId="796"/>
        </pc:sldMkLst>
        <pc:spChg chg="mod">
          <ac:chgData name="Alec Brusilovsky" userId="f4aaf3af-7629-4ade-81a6-99ee1ad33bcf" providerId="ADAL" clId="{70FE093F-F50B-4898-9430-57708D16B539}" dt="2022-08-31T17:09:47.329" v="1461" actId="113"/>
          <ac:spMkLst>
            <pc:docMk/>
            <pc:sldMk cId="3948823587" sldId="796"/>
            <ac:spMk id="2" creationId="{250CBDA9-910B-8C8B-F8BF-4898B6C21968}"/>
          </ac:spMkLst>
        </pc:spChg>
        <pc:spChg chg="mod">
          <ac:chgData name="Alec Brusilovsky" userId="f4aaf3af-7629-4ade-81a6-99ee1ad33bcf" providerId="ADAL" clId="{70FE093F-F50B-4898-9430-57708D16B539}" dt="2022-08-31T17:09:53.183" v="1462" actId="113"/>
          <ac:spMkLst>
            <pc:docMk/>
            <pc:sldMk cId="3948823587" sldId="796"/>
            <ac:spMk id="3" creationId="{B5E85EA5-4E56-CFC0-7063-50C2452AB7F2}"/>
          </ac:spMkLst>
        </pc:spChg>
        <pc:spChg chg="mod">
          <ac:chgData name="Alec Brusilovsky" userId="f4aaf3af-7629-4ade-81a6-99ee1ad33bcf" providerId="ADAL" clId="{70FE093F-F50B-4898-9430-57708D16B539}" dt="2022-08-30T17:51:08.624" v="603" actId="20577"/>
          <ac:spMkLst>
            <pc:docMk/>
            <pc:sldMk cId="3948823587" sldId="796"/>
            <ac:spMk id="4" creationId="{E15BDCE9-0720-5DAD-7A4E-DFECDE33506B}"/>
          </ac:spMkLst>
        </pc:spChg>
      </pc:sldChg>
      <pc:sldChg chg="modSp add mod">
        <pc:chgData name="Alec Brusilovsky" userId="f4aaf3af-7629-4ade-81a6-99ee1ad33bcf" providerId="ADAL" clId="{70FE093F-F50B-4898-9430-57708D16B539}" dt="2022-08-31T17:07:44.666" v="1442" actId="20577"/>
        <pc:sldMkLst>
          <pc:docMk/>
          <pc:sldMk cId="1615499037" sldId="797"/>
        </pc:sldMkLst>
        <pc:spChg chg="mod">
          <ac:chgData name="Alec Brusilovsky" userId="f4aaf3af-7629-4ade-81a6-99ee1ad33bcf" providerId="ADAL" clId="{70FE093F-F50B-4898-9430-57708D16B539}" dt="2022-08-31T17:07:44.666" v="1442" actId="20577"/>
          <ac:spMkLst>
            <pc:docMk/>
            <pc:sldMk cId="1615499037" sldId="797"/>
            <ac:spMk id="2" creationId="{250CBDA9-910B-8C8B-F8BF-4898B6C21968}"/>
          </ac:spMkLst>
        </pc:spChg>
        <pc:spChg chg="mod">
          <ac:chgData name="Alec Brusilovsky" userId="f4aaf3af-7629-4ade-81a6-99ee1ad33bcf" providerId="ADAL" clId="{70FE093F-F50B-4898-9430-57708D16B539}" dt="2022-08-30T17:51:19.283" v="611" actId="20577"/>
          <ac:spMkLst>
            <pc:docMk/>
            <pc:sldMk cId="1615499037" sldId="797"/>
            <ac:spMk id="4" creationId="{E15BDCE9-0720-5DAD-7A4E-DFECDE33506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2022-08-31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2022-08-31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sz="4800" dirty="0"/>
              <a:t>SA WG3 General Issues</a:t>
            </a:r>
            <a:br>
              <a:rPr lang="fr-FR" dirty="0"/>
            </a:br>
            <a:r>
              <a:rPr lang="fr-FR" dirty="0" err="1"/>
              <a:t>Impediments</a:t>
            </a:r>
            <a:r>
              <a:rPr lang="fr-FR" dirty="0"/>
              <a:t> </a:t>
            </a:r>
            <a:r>
              <a:rPr lang="fr-FR" dirty="0" err="1"/>
              <a:t>During</a:t>
            </a:r>
            <a:r>
              <a:rPr lang="fr-FR" dirty="0"/>
              <a:t> SA3 </a:t>
            </a:r>
            <a:r>
              <a:rPr lang="fr-FR" dirty="0" err="1"/>
              <a:t>Studies</a:t>
            </a:r>
            <a:r>
              <a:rPr lang="fr-FR"/>
              <a:t> </a:t>
            </a:r>
            <a:br>
              <a:rPr lang="fr-FR"/>
            </a:br>
            <a:r>
              <a:rPr lang="fr-FR"/>
              <a:t>and </a:t>
            </a:r>
            <a:r>
              <a:rPr lang="fr-FR" dirty="0" err="1"/>
              <a:t>Proposed</a:t>
            </a:r>
            <a:r>
              <a:rPr lang="fr-FR" dirty="0"/>
              <a:t> Solutions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Alec Brusilovsky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Interdigital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50CBDA9-910B-8C8B-F8BF-4898B6C219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236221"/>
            <a:ext cx="8109752" cy="507581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Waiting for SA2 to conclude on its Architecture and Solutions is a recipe for always being late with security</a:t>
            </a:r>
          </a:p>
          <a:p>
            <a:r>
              <a:rPr lang="en-US" sz="2400" dirty="0"/>
              <a:t>When SA3 is waiting for SA2 (or RAN) conclusions, not only we are always late, but we rush and tend to “rubber-stamp” solutions with “bolt-on” rather than organically-grown security.</a:t>
            </a:r>
          </a:p>
          <a:p>
            <a:pPr lvl="1"/>
            <a:r>
              <a:rPr lang="en-US" sz="2000" dirty="0"/>
              <a:t>Command and control from SA2 (or RAN) does not work and leads to rushed-out security</a:t>
            </a:r>
          </a:p>
          <a:p>
            <a:pPr lvl="1"/>
            <a:r>
              <a:rPr lang="en-US" sz="2000" dirty="0"/>
              <a:t>By studying “pending” KIs and Solutions and communicating back to SA2 (or RAN) security decisions leading to architectural choices, SA3 will, instead, engage in the dialog with SA2 (or RAN).</a:t>
            </a:r>
          </a:p>
          <a:p>
            <a:pPr lvl="1"/>
            <a:r>
              <a:rPr lang="en-US" sz="2000" dirty="0"/>
              <a:t>To have a productive dialog with SA2 (or RAN), SA3 has to engage as early as possible, meaning that studying “pending” </a:t>
            </a:r>
            <a:r>
              <a:rPr lang="en-US" sz="2000" dirty="0" err="1"/>
              <a:t>Kis</a:t>
            </a:r>
            <a:r>
              <a:rPr lang="en-US" sz="2000" dirty="0"/>
              <a:t> and solutions is beneficial.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15BDCE9-0720-5DAD-7A4E-DFECDE335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Comments (I)</a:t>
            </a:r>
          </a:p>
        </p:txBody>
      </p:sp>
    </p:spTree>
    <p:extLst>
      <p:ext uri="{BB962C8B-B14F-4D97-AF65-F5344CB8AC3E}">
        <p14:creationId xmlns:p14="http://schemas.microsoft.com/office/powerpoint/2010/main" val="161549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50CBDA9-910B-8C8B-F8BF-4898B6C219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032027"/>
            <a:ext cx="8109752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Intended Audience of SA3 studies</a:t>
            </a:r>
          </a:p>
          <a:p>
            <a:r>
              <a:rPr lang="en-US" sz="2400" dirty="0"/>
              <a:t>The main audience of SA3 studies (and work as well) is the telecom industry and not SA3</a:t>
            </a:r>
          </a:p>
          <a:p>
            <a:pPr lvl="1"/>
            <a:r>
              <a:rPr lang="en-US" sz="2000" dirty="0"/>
              <a:t>“We discussed this in Rel-16,” is not a valid excuse for not documenting a valid KI</a:t>
            </a:r>
          </a:p>
          <a:p>
            <a:pPr lvl="1"/>
            <a:r>
              <a:rPr lang="en-US" sz="2000" dirty="0"/>
              <a:t>“The problem [in this proposed KI] can be solved by …,” is a solution-specific discussion which is documenting neither solution, nor a problem (i.e., KI) and is not a valid excuse for not documenting a valid security KI.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15BDCE9-0720-5DAD-7A4E-DFECDE335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Comments (II)</a:t>
            </a:r>
          </a:p>
        </p:txBody>
      </p:sp>
    </p:spTree>
    <p:extLst>
      <p:ext uri="{BB962C8B-B14F-4D97-AF65-F5344CB8AC3E}">
        <p14:creationId xmlns:p14="http://schemas.microsoft.com/office/powerpoint/2010/main" val="222784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50CBDA9-910B-8C8B-F8BF-4898B6C219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032027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Acceptance of new KIs in the TR</a:t>
            </a:r>
          </a:p>
          <a:p>
            <a:r>
              <a:rPr lang="en-US" sz="2400" dirty="0"/>
              <a:t>KIs may be accepted when they represent security issues to study and document</a:t>
            </a:r>
          </a:p>
          <a:p>
            <a:r>
              <a:rPr lang="en-US" sz="2400" dirty="0"/>
              <a:t>KIs may be accepted for study as “pending architectural review” when SA2 (or RAN) has not concluded yet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85EA5-4E56-CFC0-7063-50C2452AB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032027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Acceptance of new Solutions in the TR</a:t>
            </a:r>
          </a:p>
          <a:p>
            <a:r>
              <a:rPr lang="en-US" sz="2400" dirty="0"/>
              <a:t>Solutions may be accepted when they represent security solutions addressing KIs</a:t>
            </a:r>
          </a:p>
          <a:p>
            <a:r>
              <a:rPr lang="en-US" sz="2400" dirty="0"/>
              <a:t>Solutions may be accepted for study as “pending architectural review” when SA2 (or RAN) has not concluded yet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15BDCE9-0720-5DAD-7A4E-DFECDE335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Comments (III)</a:t>
            </a:r>
          </a:p>
        </p:txBody>
      </p:sp>
    </p:spTree>
    <p:extLst>
      <p:ext uri="{BB962C8B-B14F-4D97-AF65-F5344CB8AC3E}">
        <p14:creationId xmlns:p14="http://schemas.microsoft.com/office/powerpoint/2010/main" val="3948823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40D7DC-F113-4490-B4D3-A90F23706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e32f50e1-6846-4d7d-ad60-ccd6877e6c5e"/>
    <ds:schemaRef ds:uri="5a888943-97ca-4c93-b605-714bb5e9e285"/>
    <ds:schemaRef ds:uri="http://schemas.microsoft.com/sharepoint/v4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11079</TotalTime>
  <Words>350</Words>
  <Application>Microsoft Office PowerPoint</Application>
  <PresentationFormat>On-screen Show (4:3)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SA WG3 General Issues Impediments During SA3 Studies  and Proposed Solutions</vt:lpstr>
      <vt:lpstr>General Comments (I)</vt:lpstr>
      <vt:lpstr>General Comments (II)</vt:lpstr>
      <vt:lpstr>General Comments (III)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Alec Brusilovsky</cp:lastModifiedBy>
  <cp:revision>1311</cp:revision>
  <dcterms:created xsi:type="dcterms:W3CDTF">2008-08-30T09:32:10Z</dcterms:created>
  <dcterms:modified xsi:type="dcterms:W3CDTF">2022-08-31T17:09:58Z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</Properties>
</file>