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795" r:id="rId7"/>
    <p:sldId id="796" r:id="rId8"/>
    <p:sldId id="797" r:id="rId9"/>
    <p:sldId id="798" r:id="rId10"/>
    <p:sldId id="799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5C88D0"/>
    <a:srgbClr val="72AF2F"/>
    <a:srgbClr val="2A6EA8"/>
    <a:srgbClr val="FF7C80"/>
    <a:srgbClr val="FF3300"/>
    <a:srgbClr val="62A14D"/>
    <a:srgbClr val="C6D254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89" autoAdjust="0"/>
    <p:restoredTop sz="94947" autoAdjust="0"/>
  </p:normalViewPr>
  <p:slideViewPr>
    <p:cSldViewPr snapToGrid="0">
      <p:cViewPr varScale="1">
        <p:scale>
          <a:sx n="54" d="100"/>
          <a:sy n="54" d="100"/>
        </p:scale>
        <p:origin x="984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6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0332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1967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24247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7495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SA3#109, Nov 14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–Nov 18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FS_MBS_SEC_Ph2 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Longhua Guo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Huawei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4191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5377"/>
            <a:ext cx="8554481" cy="4926632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 smtClean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</a:t>
            </a:r>
            <a:r>
              <a:rPr lang="en-CA" sz="18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endParaRPr lang="en-CA" sz="1800" dirty="0" smtClean="0">
              <a:solidFill>
                <a:schemeClr val="bg1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 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key issue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 </a:t>
            </a:r>
            <a:r>
              <a:rPr lang="en-CA" sz="14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(new and updated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Solutions are also welcome. </a:t>
            </a:r>
            <a:endParaRPr lang="en-US" sz="1400" dirty="0">
              <a:solidFill>
                <a:schemeClr val="bg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October meeting</a:t>
            </a:r>
            <a:r>
              <a:rPr lang="en-CA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endParaRPr lang="en-CA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on solutions (new and updated). </a:t>
            </a:r>
            <a:endParaRPr lang="en-CA" sz="14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New key issues </a:t>
            </a:r>
            <a:r>
              <a:rPr lang="en-CA" sz="1400" u="sng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are not expected </a:t>
            </a:r>
            <a:r>
              <a:rPr lang="en-CA" sz="1400" u="sng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after October </a:t>
            </a:r>
            <a:r>
              <a:rPr lang="en-CA" sz="1400" u="sng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  <a:r>
              <a:rPr lang="en-CA" sz="1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. 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However, </a:t>
            </a:r>
            <a:r>
              <a:rPr lang="en-CA" altLang="zh-CN" sz="1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onsidering the timeline of RAN group</a:t>
            </a:r>
            <a:r>
              <a:rPr lang="en-CA" sz="1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RAN-related new key issue is also welcome if any.)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November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on 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solution update and conclusion.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sent for information.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January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Concentrate on solution update and conclusion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February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Additional conclusion in TR may also be added. </a:t>
            </a:r>
            <a:r>
              <a:rPr lang="en-US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be sent for approval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WID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proposal is planned to be submitted for 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approval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April </a:t>
            </a:r>
            <a:r>
              <a:rPr lang="en-US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&amp;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May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</a:t>
            </a:r>
            <a:r>
              <a:rPr lang="en-US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ormative </a:t>
            </a:r>
            <a:r>
              <a:rPr lang="en-US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u="sng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60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FS_MBS_SEC_Ph2 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264154554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xmlns="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45615615"/>
              </p:ext>
            </p:extLst>
          </p:nvPr>
        </p:nvGraphicFramePr>
        <p:xfrm>
          <a:off x="405791" y="1293558"/>
          <a:ext cx="7578090" cy="342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0546">
                  <a:extLst>
                    <a:ext uri="{9D8B030D-6E8A-4147-A177-3AD203B41FA5}">
                      <a16:colId xmlns:a16="http://schemas.microsoft.com/office/drawing/2014/main" xmlns="" val="1084802273"/>
                    </a:ext>
                  </a:extLst>
                </a:gridCol>
                <a:gridCol w="2281514">
                  <a:extLst>
                    <a:ext uri="{9D8B030D-6E8A-4147-A177-3AD203B41FA5}">
                      <a16:colId xmlns:a16="http://schemas.microsoft.com/office/drawing/2014/main" xmlns="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xmlns="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 smtClean="0"/>
                        <a:t>Handling in MOCN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0" dirty="0" smtClean="0"/>
                        <a:t> solutions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With</a:t>
                      </a:r>
                      <a:r>
                        <a:rPr lang="en-US" baseline="0" dirty="0" smtClean="0"/>
                        <a:t> editor’s notes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TMGI protection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2A4A03-A875-40D1-8E06-0598F52A6477}"/>
              </a:ext>
            </a:extLst>
          </p:cNvPr>
          <p:cNvSpPr txBox="1"/>
          <p:nvPr/>
        </p:nvSpPr>
        <p:spPr>
          <a:xfrm>
            <a:off x="549241" y="5163387"/>
            <a:ext cx="1350679" cy="861774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Key Issues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proposals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0CB9F6F-DD1C-48EF-984D-30E6EB63D340}"/>
              </a:ext>
            </a:extLst>
          </p:cNvPr>
          <p:cNvSpPr txBox="1"/>
          <p:nvPr/>
        </p:nvSpPr>
        <p:spPr>
          <a:xfrm>
            <a:off x="2117531" y="5163387"/>
            <a:ext cx="1407990" cy="861774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SA3#108  </a:t>
            </a:r>
          </a:p>
          <a:p>
            <a:r>
              <a:rPr lang="en-US" dirty="0"/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proposals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 </a:t>
            </a:r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4767D1A-D9CE-4CF3-B74B-B07B567A9B03}"/>
              </a:ext>
            </a:extLst>
          </p:cNvPr>
          <p:cNvSpPr txBox="1"/>
          <p:nvPr/>
        </p:nvSpPr>
        <p:spPr>
          <a:xfrm>
            <a:off x="5308060" y="5163387"/>
            <a:ext cx="1554881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New solutions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Solution update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489ECE7-6035-426A-B9FF-70F6248303BD}"/>
              </a:ext>
            </a:extLst>
          </p:cNvPr>
          <p:cNvSpPr txBox="1"/>
          <p:nvPr/>
        </p:nvSpPr>
        <p:spPr>
          <a:xfrm>
            <a:off x="7032991" y="5163387"/>
            <a:ext cx="1430958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A6EA8"/>
                </a:solidFill>
              </a:rPr>
              <a:t>SA3#110 Jan  16-20, 2023</a:t>
            </a:r>
            <a:endParaRPr lang="en-US" dirty="0">
              <a:solidFill>
                <a:srgbClr val="2A6EA8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 solutions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Solution </a:t>
            </a:r>
            <a:r>
              <a:rPr lang="en-US" dirty="0" smtClean="0"/>
              <a:t>update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Conclusions </a:t>
            </a:r>
            <a:endParaRPr lang="en-US" dirty="0"/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FS_MBS_SEC_Ph2 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xmlns="" id="{30CB9F6F-DD1C-48EF-984D-30E6EB63D340}"/>
              </a:ext>
            </a:extLst>
          </p:cNvPr>
          <p:cNvSpPr txBox="1"/>
          <p:nvPr/>
        </p:nvSpPr>
        <p:spPr>
          <a:xfrm>
            <a:off x="3651980" y="5163387"/>
            <a:ext cx="1407990" cy="861774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SA3#108ad  </a:t>
            </a:r>
          </a:p>
          <a:p>
            <a:r>
              <a:rPr lang="en-US" dirty="0"/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proposals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 solutions</a:t>
            </a:r>
          </a:p>
        </p:txBody>
      </p:sp>
    </p:spTree>
    <p:extLst>
      <p:ext uri="{BB962C8B-B14F-4D97-AF65-F5344CB8AC3E}">
        <p14:creationId xmlns:p14="http://schemas.microsoft.com/office/powerpoint/2010/main" val="377085123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330" y="249750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</a:t>
            </a:r>
            <a:r>
              <a:rPr lang="de-DE" altLang="de-DE" sz="1600" dirty="0" smtClean="0"/>
              <a:t>33.883 v0.4.0 contains two </a:t>
            </a:r>
            <a:r>
              <a:rPr lang="de-DE" altLang="de-DE" sz="1600" dirty="0"/>
              <a:t>key </a:t>
            </a:r>
            <a:r>
              <a:rPr lang="de-DE" altLang="de-DE" sz="1600" dirty="0" smtClean="0"/>
              <a:t>issues (handling in MOCN and TMGI protection) and three solutions. 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SA2 SID (</a:t>
            </a:r>
            <a:r>
              <a:rPr lang="en-GB" sz="1600" dirty="0"/>
              <a:t>Study on architectural enhancements for 5G multicast-broadcast services Phase 2</a:t>
            </a:r>
            <a:r>
              <a:rPr lang="en-US" altLang="zh-CN" sz="1600" dirty="0" smtClean="0"/>
              <a:t>)</a:t>
            </a:r>
            <a:endParaRPr lang="en-US" altLang="zh-CN" sz="16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Several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conclusions </a:t>
            </a:r>
            <a:r>
              <a:rPr lang="en-US" altLang="zh-CN" sz="1600" dirty="0" smtClean="0"/>
              <a:t>in SI were agreed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Normative work is already </a:t>
            </a:r>
            <a:r>
              <a:rPr lang="en-US" altLang="zh-CN" sz="1600" dirty="0" smtClean="0"/>
              <a:t>started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RAN WID (</a:t>
            </a:r>
            <a:r>
              <a:rPr lang="en-GB" sz="1600" dirty="0"/>
              <a:t>Enhancements of NR Multicast and Broadcast Services</a:t>
            </a:r>
            <a:r>
              <a:rPr lang="en-US" sz="1600" dirty="0"/>
              <a:t>)</a:t>
            </a:r>
            <a:endParaRPr lang="en-US" altLang="zh-CN" sz="16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Normative work is already started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FS_MBS_SEC_Ph2 status </a:t>
            </a:r>
            <a:r>
              <a:rPr lang="en-US" sz="2000" dirty="0">
                <a:solidFill>
                  <a:srgbClr val="FF0000"/>
                </a:solidFill>
              </a:rPr>
              <a:t>after </a:t>
            </a:r>
            <a:r>
              <a:rPr lang="en-US" sz="2000" dirty="0" smtClean="0">
                <a:solidFill>
                  <a:srgbClr val="FF0000"/>
                </a:solidFill>
              </a:rPr>
              <a:t>SA3#108-e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320532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960041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enhancements for 5G multicast-broadcast services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FS_5MBS_SEC_Ph2 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50%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33.883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54210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4467899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 smtClean="0"/>
              <a:t>Handling in MOCN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 smtClean="0"/>
              <a:t>TMGI  protection</a:t>
            </a:r>
            <a:endParaRPr lang="de-DE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/>
              <a:t>Update to existing solutions</a:t>
            </a:r>
            <a:endParaRPr lang="en-US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/>
              <a:t>New solution with minor system impact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/>
              <a:t>Conclusion to the key issues </a:t>
            </a:r>
            <a:endParaRPr lang="en-US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N</a:t>
            </a:r>
            <a:r>
              <a:rPr lang="en-US" sz="1400" dirty="0" smtClean="0"/>
              <a:t>o conclusion was agreed </a:t>
            </a:r>
            <a:r>
              <a:rPr lang="en-US" sz="1400" dirty="0"/>
              <a:t>at SA3 #</a:t>
            </a:r>
            <a:r>
              <a:rPr lang="en-US" sz="1400" dirty="0" smtClean="0"/>
              <a:t>109 meeting. </a:t>
            </a: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FS_MBS_SEC_Ph2 status </a:t>
            </a:r>
            <a:r>
              <a:rPr lang="en-US" sz="2000" dirty="0">
                <a:solidFill>
                  <a:srgbClr val="FF0000"/>
                </a:solidFill>
              </a:rPr>
              <a:t>after </a:t>
            </a:r>
            <a:r>
              <a:rPr lang="en-US" sz="2000" dirty="0" smtClean="0">
                <a:solidFill>
                  <a:srgbClr val="FF0000"/>
                </a:solidFill>
              </a:rPr>
              <a:t>SA3#109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81146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c67c731b-696e-4d20-8664-fee8943d9cc6"/>
    <ds:schemaRef ds:uri="http://schemas.microsoft.com/office/2006/documentManagement/types"/>
    <ds:schemaRef ds:uri="http://purl.org/dc/elements/1.1/"/>
    <ds:schemaRef ds:uri="71c5aaf6-e6ce-465b-b873-5148d2a4c105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e0d6c333-3612-4d65-a7f4-5976eb42d46a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368</Words>
  <Application>Microsoft Office PowerPoint</Application>
  <PresentationFormat>全屏显示(4:3)</PresentationFormat>
  <Paragraphs>98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FS_MBS_SEC_Ph2 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</cp:lastModifiedBy>
  <cp:revision>1333</cp:revision>
  <dcterms:created xsi:type="dcterms:W3CDTF">2008-08-30T09:32:10Z</dcterms:created>
  <dcterms:modified xsi:type="dcterms:W3CDTF">2022-11-23T13:56:39Z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_2015_ms_pID_725343">
    <vt:lpwstr>(2)Zl3+bFH+xRaHxTSMCWFeaL9HxKX89wFGOOwJXQwTE5V87ELvXH4ogOLbkwgE4bStMlENlnko
9y9MMET+gpS0ZiDiIqUjOA34L6FntVoRYv7d4VhXev2maYWabjS/WS5d+gWYhJ3/t6wfkxvs
8eBXAdqwRdnSzXGeG1GLo2t16wcpXK9PSbWrd459Ql7Kcgka9rUPLGCD0oVU3nvS+CxNjGsp
NRxZqHy7LJPfj3E8qZ</vt:lpwstr>
  </property>
  <property fmtid="{D5CDD505-2E9C-101B-9397-08002B2CF9AE}" pid="14" name="_2015_ms_pID_7253431">
    <vt:lpwstr>hZbiOu62z8WuLw3lMhkncMAVRUat0ziLTW/6uYHXtokg0P+TYuFuif
5rLdUe482LxJWGGYoV+IvrDgP2R+uGT4H7c3Dso6wwg7ctmptcXLkFjQPmBtBkYDDYZ1X/Ne
1NKJIWSas57HoobCUnyLtX58KERiPsDW32wwLP5hBIQQBs7KksTm2DzZSAWkQJ3QyspNiYr6
CEjbgek8XUySpj21</vt:lpwstr>
  </property>
</Properties>
</file>