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795" r:id="rId7"/>
    <p:sldId id="796" r:id="rId8"/>
    <p:sldId id="797" r:id="rId9"/>
    <p:sldId id="798" r:id="rId10"/>
    <p:sldId id="799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5C88D0"/>
    <a:srgbClr val="72AF2F"/>
    <a:srgbClr val="2A6EA8"/>
    <a:srgbClr val="FF7C80"/>
    <a:srgbClr val="FF3300"/>
    <a:srgbClr val="62A14D"/>
    <a:srgbClr val="C6D254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89" autoAdjust="0"/>
    <p:restoredTop sz="94947" autoAdjust="0"/>
  </p:normalViewPr>
  <p:slideViewPr>
    <p:cSldViewPr snapToGrid="0">
      <p:cViewPr varScale="1">
        <p:scale>
          <a:sx n="83" d="100"/>
          <a:sy n="83" d="100"/>
        </p:scale>
        <p:origin x="133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are, Saurabh (Nokia - IN/Bangalore)" userId="67fbe8cd-29ac-4ac0-9980-2fce8be0bc94" providerId="ADAL" clId="{98E24A31-5AF9-40A2-950F-E3BE11FBB0DA}"/>
    <pc:docChg chg="custSel modSld">
      <pc:chgData name="Khare, Saurabh (Nokia - IN/Bangalore)" userId="67fbe8cd-29ac-4ac0-9980-2fce8be0bc94" providerId="ADAL" clId="{98E24A31-5AF9-40A2-950F-E3BE11FBB0DA}" dt="2022-11-23T06:34:50.058" v="44" actId="20577"/>
      <pc:docMkLst>
        <pc:docMk/>
      </pc:docMkLst>
      <pc:sldChg chg="modSp mod">
        <pc:chgData name="Khare, Saurabh (Nokia - IN/Bangalore)" userId="67fbe8cd-29ac-4ac0-9980-2fce8be0bc94" providerId="ADAL" clId="{98E24A31-5AF9-40A2-950F-E3BE11FBB0DA}" dt="2022-11-23T06:28:13.142" v="1"/>
        <pc:sldMkLst>
          <pc:docMk/>
          <pc:sldMk cId="3258441915" sldId="795"/>
        </pc:sldMkLst>
        <pc:spChg chg="mod">
          <ac:chgData name="Khare, Saurabh (Nokia - IN/Bangalore)" userId="67fbe8cd-29ac-4ac0-9980-2fce8be0bc94" providerId="ADAL" clId="{98E24A31-5AF9-40A2-950F-E3BE11FBB0DA}" dt="2022-11-23T06:28:13.142" v="1"/>
          <ac:spMkLst>
            <pc:docMk/>
            <pc:sldMk cId="3258441915" sldId="795"/>
            <ac:spMk id="6147" creationId="{00000000-0000-0000-0000-000000000000}"/>
          </ac:spMkLst>
        </pc:spChg>
        <pc:spChg chg="mod">
          <ac:chgData name="Khare, Saurabh (Nokia - IN/Bangalore)" userId="67fbe8cd-29ac-4ac0-9980-2fce8be0bc94" providerId="ADAL" clId="{98E24A31-5AF9-40A2-950F-E3BE11FBB0DA}" dt="2022-11-23T06:28:07.152" v="0"/>
          <ac:spMkLst>
            <pc:docMk/>
            <pc:sldMk cId="3258441915" sldId="795"/>
            <ac:spMk id="9219" creationId="{00000000-0000-0000-0000-000000000000}"/>
          </ac:spMkLst>
        </pc:spChg>
      </pc:sldChg>
      <pc:sldChg chg="modSp mod">
        <pc:chgData name="Khare, Saurabh (Nokia - IN/Bangalore)" userId="67fbe8cd-29ac-4ac0-9980-2fce8be0bc94" providerId="ADAL" clId="{98E24A31-5AF9-40A2-950F-E3BE11FBB0DA}" dt="2022-11-23T06:28:38.025" v="5"/>
        <pc:sldMkLst>
          <pc:docMk/>
          <pc:sldMk cId="2641545548" sldId="796"/>
        </pc:sldMkLst>
        <pc:spChg chg="mod">
          <ac:chgData name="Khare, Saurabh (Nokia - IN/Bangalore)" userId="67fbe8cd-29ac-4ac0-9980-2fce8be0bc94" providerId="ADAL" clId="{98E24A31-5AF9-40A2-950F-E3BE11FBB0DA}" dt="2022-11-23T06:28:28.508" v="3" actId="1076"/>
          <ac:spMkLst>
            <pc:docMk/>
            <pc:sldMk cId="2641545548" sldId="796"/>
            <ac:spMk id="4" creationId="{A6A27327-DB1C-4EF3-8FA2-A10DF7DB2B50}"/>
          </ac:spMkLst>
        </pc:spChg>
        <pc:spChg chg="mod">
          <ac:chgData name="Khare, Saurabh (Nokia - IN/Bangalore)" userId="67fbe8cd-29ac-4ac0-9980-2fce8be0bc94" providerId="ADAL" clId="{98E24A31-5AF9-40A2-950F-E3BE11FBB0DA}" dt="2022-11-23T06:28:38.025" v="5"/>
          <ac:spMkLst>
            <pc:docMk/>
            <pc:sldMk cId="2641545548" sldId="796"/>
            <ac:spMk id="29716" creationId="{00000000-0000-0000-0000-000000000000}"/>
          </ac:spMkLst>
        </pc:spChg>
      </pc:sldChg>
      <pc:sldChg chg="addSp delSp modSp mod">
        <pc:chgData name="Khare, Saurabh (Nokia - IN/Bangalore)" userId="67fbe8cd-29ac-4ac0-9980-2fce8be0bc94" providerId="ADAL" clId="{98E24A31-5AF9-40A2-950F-E3BE11FBB0DA}" dt="2022-11-23T06:34:50.058" v="44" actId="20577"/>
        <pc:sldMkLst>
          <pc:docMk/>
          <pc:sldMk cId="3770851239" sldId="797"/>
        </pc:sldMkLst>
        <pc:spChg chg="add del mod">
          <ac:chgData name="Khare, Saurabh (Nokia - IN/Bangalore)" userId="67fbe8cd-29ac-4ac0-9980-2fce8be0bc94" providerId="ADAL" clId="{98E24A31-5AF9-40A2-950F-E3BE11FBB0DA}" dt="2022-11-23T06:28:58.581" v="10" actId="478"/>
          <ac:spMkLst>
            <pc:docMk/>
            <pc:sldMk cId="3770851239" sldId="797"/>
            <ac:spMk id="5" creationId="{8C7623E5-1EC8-49E1-A63A-58D5AB0016A5}"/>
          </ac:spMkLst>
        </pc:spChg>
        <pc:spChg chg="del">
          <ac:chgData name="Khare, Saurabh (Nokia - IN/Bangalore)" userId="67fbe8cd-29ac-4ac0-9980-2fce8be0bc94" providerId="ADAL" clId="{98E24A31-5AF9-40A2-950F-E3BE11FBB0DA}" dt="2022-11-23T06:28:57.279" v="9" actId="478"/>
          <ac:spMkLst>
            <pc:docMk/>
            <pc:sldMk cId="3770851239" sldId="797"/>
            <ac:spMk id="6" creationId="{2B2A4A03-A875-40D1-8E06-0598F52A6477}"/>
          </ac:spMkLst>
        </pc:spChg>
        <pc:spChg chg="del">
          <ac:chgData name="Khare, Saurabh (Nokia - IN/Bangalore)" userId="67fbe8cd-29ac-4ac0-9980-2fce8be0bc94" providerId="ADAL" clId="{98E24A31-5AF9-40A2-950F-E3BE11FBB0DA}" dt="2022-11-23T06:28:57.279" v="9" actId="478"/>
          <ac:spMkLst>
            <pc:docMk/>
            <pc:sldMk cId="3770851239" sldId="797"/>
            <ac:spMk id="8" creationId="{30CB9F6F-DD1C-48EF-984D-30E6EB63D340}"/>
          </ac:spMkLst>
        </pc:spChg>
        <pc:spChg chg="del">
          <ac:chgData name="Khare, Saurabh (Nokia - IN/Bangalore)" userId="67fbe8cd-29ac-4ac0-9980-2fce8be0bc94" providerId="ADAL" clId="{98E24A31-5AF9-40A2-950F-E3BE11FBB0DA}" dt="2022-11-23T06:28:57.279" v="9" actId="478"/>
          <ac:spMkLst>
            <pc:docMk/>
            <pc:sldMk cId="3770851239" sldId="797"/>
            <ac:spMk id="9" creationId="{44767D1A-D9CE-4CF3-B74B-B07B567A9B03}"/>
          </ac:spMkLst>
        </pc:spChg>
        <pc:spChg chg="del">
          <ac:chgData name="Khare, Saurabh (Nokia - IN/Bangalore)" userId="67fbe8cd-29ac-4ac0-9980-2fce8be0bc94" providerId="ADAL" clId="{98E24A31-5AF9-40A2-950F-E3BE11FBB0DA}" dt="2022-11-23T06:28:57.279" v="9" actId="478"/>
          <ac:spMkLst>
            <pc:docMk/>
            <pc:sldMk cId="3770851239" sldId="797"/>
            <ac:spMk id="10" creationId="{F489ECE7-6035-426A-B9FF-70F6248303BD}"/>
          </ac:spMkLst>
        </pc:spChg>
        <pc:spChg chg="mod">
          <ac:chgData name="Khare, Saurabh (Nokia - IN/Bangalore)" userId="67fbe8cd-29ac-4ac0-9980-2fce8be0bc94" providerId="ADAL" clId="{98E24A31-5AF9-40A2-950F-E3BE11FBB0DA}" dt="2022-11-23T06:28:52.780" v="7" actId="1076"/>
          <ac:spMkLst>
            <pc:docMk/>
            <pc:sldMk cId="3770851239" sldId="797"/>
            <ac:spMk id="11" creationId="{A6A27327-DB1C-4EF3-8FA2-A10DF7DB2B50}"/>
          </ac:spMkLst>
        </pc:spChg>
        <pc:spChg chg="del">
          <ac:chgData name="Khare, Saurabh (Nokia - IN/Bangalore)" userId="67fbe8cd-29ac-4ac0-9980-2fce8be0bc94" providerId="ADAL" clId="{98E24A31-5AF9-40A2-950F-E3BE11FBB0DA}" dt="2022-11-23T06:28:57.279" v="9" actId="478"/>
          <ac:spMkLst>
            <pc:docMk/>
            <pc:sldMk cId="3770851239" sldId="797"/>
            <ac:spMk id="12" creationId="{30CB9F6F-DD1C-48EF-984D-30E6EB63D340}"/>
          </ac:spMkLst>
        </pc:spChg>
        <pc:spChg chg="add mod">
          <ac:chgData name="Khare, Saurabh (Nokia - IN/Bangalore)" userId="67fbe8cd-29ac-4ac0-9980-2fce8be0bc94" providerId="ADAL" clId="{98E24A31-5AF9-40A2-950F-E3BE11FBB0DA}" dt="2022-11-23T06:29:05.523" v="11"/>
          <ac:spMkLst>
            <pc:docMk/>
            <pc:sldMk cId="3770851239" sldId="797"/>
            <ac:spMk id="13" creationId="{69CAB6A6-E51C-4B9D-BBD6-752855E1BFEE}"/>
          </ac:spMkLst>
        </pc:spChg>
        <pc:spChg chg="add mod">
          <ac:chgData name="Khare, Saurabh (Nokia - IN/Bangalore)" userId="67fbe8cd-29ac-4ac0-9980-2fce8be0bc94" providerId="ADAL" clId="{98E24A31-5AF9-40A2-950F-E3BE11FBB0DA}" dt="2022-11-23T06:29:05.523" v="11"/>
          <ac:spMkLst>
            <pc:docMk/>
            <pc:sldMk cId="3770851239" sldId="797"/>
            <ac:spMk id="14" creationId="{2650F957-063A-4593-9DEE-5EF950A1A81A}"/>
          </ac:spMkLst>
        </pc:spChg>
        <pc:spChg chg="add mod">
          <ac:chgData name="Khare, Saurabh (Nokia - IN/Bangalore)" userId="67fbe8cd-29ac-4ac0-9980-2fce8be0bc94" providerId="ADAL" clId="{98E24A31-5AF9-40A2-950F-E3BE11FBB0DA}" dt="2022-11-23T06:29:05.523" v="11"/>
          <ac:spMkLst>
            <pc:docMk/>
            <pc:sldMk cId="3770851239" sldId="797"/>
            <ac:spMk id="15" creationId="{95E34C3E-3D53-451A-82CA-56BBD987583A}"/>
          </ac:spMkLst>
        </pc:spChg>
        <pc:spChg chg="add mod">
          <ac:chgData name="Khare, Saurabh (Nokia - IN/Bangalore)" userId="67fbe8cd-29ac-4ac0-9980-2fce8be0bc94" providerId="ADAL" clId="{98E24A31-5AF9-40A2-950F-E3BE11FBB0DA}" dt="2022-11-23T06:29:05.523" v="11"/>
          <ac:spMkLst>
            <pc:docMk/>
            <pc:sldMk cId="3770851239" sldId="797"/>
            <ac:spMk id="16" creationId="{18B812D7-312C-4CBC-9698-F32163CDBD1B}"/>
          </ac:spMkLst>
        </pc:spChg>
        <pc:spChg chg="add mod">
          <ac:chgData name="Khare, Saurabh (Nokia - IN/Bangalore)" userId="67fbe8cd-29ac-4ac0-9980-2fce8be0bc94" providerId="ADAL" clId="{98E24A31-5AF9-40A2-950F-E3BE11FBB0DA}" dt="2022-11-23T06:29:05.523" v="11"/>
          <ac:spMkLst>
            <pc:docMk/>
            <pc:sldMk cId="3770851239" sldId="797"/>
            <ac:spMk id="18" creationId="{09A839CB-7CBF-462A-9F82-2D787414677B}"/>
          </ac:spMkLst>
        </pc:spChg>
        <pc:spChg chg="add mod">
          <ac:chgData name="Khare, Saurabh (Nokia - IN/Bangalore)" userId="67fbe8cd-29ac-4ac0-9980-2fce8be0bc94" providerId="ADAL" clId="{98E24A31-5AF9-40A2-950F-E3BE11FBB0DA}" dt="2022-11-23T06:29:05.523" v="11"/>
          <ac:spMkLst>
            <pc:docMk/>
            <pc:sldMk cId="3770851239" sldId="797"/>
            <ac:spMk id="19" creationId="{1FF53659-B947-4C49-A601-C49630A50203}"/>
          </ac:spMkLst>
        </pc:spChg>
        <pc:graphicFrameChg chg="del">
          <ac:chgData name="Khare, Saurabh (Nokia - IN/Bangalore)" userId="67fbe8cd-29ac-4ac0-9980-2fce8be0bc94" providerId="ADAL" clId="{98E24A31-5AF9-40A2-950F-E3BE11FBB0DA}" dt="2022-11-23T06:28:55.124" v="8" actId="478"/>
          <ac:graphicFrameMkLst>
            <pc:docMk/>
            <pc:sldMk cId="3770851239" sldId="797"/>
            <ac:graphicFrameMk id="2" creationId="{0C460251-77A8-48CE-AADB-326E505C80B5}"/>
          </ac:graphicFrameMkLst>
        </pc:graphicFrameChg>
        <pc:graphicFrameChg chg="add mod modGraphic">
          <ac:chgData name="Khare, Saurabh (Nokia - IN/Bangalore)" userId="67fbe8cd-29ac-4ac0-9980-2fce8be0bc94" providerId="ADAL" clId="{98E24A31-5AF9-40A2-950F-E3BE11FBB0DA}" dt="2022-11-23T06:34:50.058" v="44" actId="20577"/>
          <ac:graphicFrameMkLst>
            <pc:docMk/>
            <pc:sldMk cId="3770851239" sldId="797"/>
            <ac:graphicFrameMk id="17" creationId="{CC5272E2-FA6A-4A19-B417-0F56522AEC23}"/>
          </ac:graphicFrameMkLst>
        </pc:graphicFrameChg>
      </pc:sldChg>
      <pc:sldChg chg="addSp delSp modSp mod">
        <pc:chgData name="Khare, Saurabh (Nokia - IN/Bangalore)" userId="67fbe8cd-29ac-4ac0-9980-2fce8be0bc94" providerId="ADAL" clId="{98E24A31-5AF9-40A2-950F-E3BE11FBB0DA}" dt="2022-11-23T06:29:40.869" v="21" actId="6549"/>
        <pc:sldMkLst>
          <pc:docMk/>
          <pc:sldMk cId="2120542108" sldId="798"/>
        </pc:sldMkLst>
        <pc:spChg chg="add del mod">
          <ac:chgData name="Khare, Saurabh (Nokia - IN/Bangalore)" userId="67fbe8cd-29ac-4ac0-9980-2fce8be0bc94" providerId="ADAL" clId="{98E24A31-5AF9-40A2-950F-E3BE11FBB0DA}" dt="2022-11-23T06:29:27.007" v="15" actId="478"/>
          <ac:spMkLst>
            <pc:docMk/>
            <pc:sldMk cId="2120542108" sldId="798"/>
            <ac:spMk id="2" creationId="{46D9D6FF-3A81-44C6-B43E-1BBA2790CDA0}"/>
          </ac:spMkLst>
        </pc:spChg>
        <pc:spChg chg="mod">
          <ac:chgData name="Khare, Saurabh (Nokia - IN/Bangalore)" userId="67fbe8cd-29ac-4ac0-9980-2fce8be0bc94" providerId="ADAL" clId="{98E24A31-5AF9-40A2-950F-E3BE11FBB0DA}" dt="2022-11-23T06:29:40.869" v="21" actId="6549"/>
          <ac:spMkLst>
            <pc:docMk/>
            <pc:sldMk cId="2120542108" sldId="798"/>
            <ac:spMk id="3" creationId="{AA3F033D-2F5F-4BA9-884E-0224675AD20F}"/>
          </ac:spMkLst>
        </pc:spChg>
        <pc:spChg chg="add mod">
          <ac:chgData name="Khare, Saurabh (Nokia - IN/Bangalore)" userId="67fbe8cd-29ac-4ac0-9980-2fce8be0bc94" providerId="ADAL" clId="{98E24A31-5AF9-40A2-950F-E3BE11FBB0DA}" dt="2022-11-23T06:29:22.652" v="14"/>
          <ac:spMkLst>
            <pc:docMk/>
            <pc:sldMk cId="2120542108" sldId="798"/>
            <ac:spMk id="8" creationId="{61DC48ED-9BEB-496F-AF49-8A1A03FADA91}"/>
          </ac:spMkLst>
        </pc:spChg>
        <pc:spChg chg="del">
          <ac:chgData name="Khare, Saurabh (Nokia - IN/Bangalore)" userId="67fbe8cd-29ac-4ac0-9980-2fce8be0bc94" providerId="ADAL" clId="{98E24A31-5AF9-40A2-950F-E3BE11FBB0DA}" dt="2022-11-23T06:29:21.151" v="13" actId="478"/>
          <ac:spMkLst>
            <pc:docMk/>
            <pc:sldMk cId="2120542108" sldId="798"/>
            <ac:spMk id="29716" creationId="{00000000-0000-0000-0000-000000000000}"/>
          </ac:spMkLst>
        </pc:spChg>
        <pc:graphicFrameChg chg="del">
          <ac:chgData name="Khare, Saurabh (Nokia - IN/Bangalore)" userId="67fbe8cd-29ac-4ac0-9980-2fce8be0bc94" providerId="ADAL" clId="{98E24A31-5AF9-40A2-950F-E3BE11FBB0DA}" dt="2022-11-23T06:29:19.838" v="12" actId="478"/>
          <ac:graphicFrameMkLst>
            <pc:docMk/>
            <pc:sldMk cId="2120542108" sldId="798"/>
            <ac:graphicFrameMk id="6" creationId="{2CC3822B-8EE6-43D0-AD7D-D7B78ECF3BE1}"/>
          </ac:graphicFrameMkLst>
        </pc:graphicFrameChg>
        <pc:graphicFrameChg chg="add mod">
          <ac:chgData name="Khare, Saurabh (Nokia - IN/Bangalore)" userId="67fbe8cd-29ac-4ac0-9980-2fce8be0bc94" providerId="ADAL" clId="{98E24A31-5AF9-40A2-950F-E3BE11FBB0DA}" dt="2022-11-23T06:29:22.652" v="14"/>
          <ac:graphicFrameMkLst>
            <pc:docMk/>
            <pc:sldMk cId="2120542108" sldId="798"/>
            <ac:graphicFrameMk id="7" creationId="{B30AF9E6-7009-4154-BFA7-71A9C598AFC0}"/>
          </ac:graphicFrameMkLst>
        </pc:graphicFrameChg>
      </pc:sldChg>
      <pc:sldChg chg="addSp delSp modSp mod">
        <pc:chgData name="Khare, Saurabh (Nokia - IN/Bangalore)" userId="67fbe8cd-29ac-4ac0-9980-2fce8be0bc94" providerId="ADAL" clId="{98E24A31-5AF9-40A2-950F-E3BE11FBB0DA}" dt="2022-11-23T06:30:24.664" v="32" actId="1076"/>
        <pc:sldMkLst>
          <pc:docMk/>
          <pc:sldMk cId="1518811464" sldId="799"/>
        </pc:sldMkLst>
        <pc:spChg chg="add del mod">
          <ac:chgData name="Khare, Saurabh (Nokia - IN/Bangalore)" userId="67fbe8cd-29ac-4ac0-9980-2fce8be0bc94" providerId="ADAL" clId="{98E24A31-5AF9-40A2-950F-E3BE11FBB0DA}" dt="2022-11-23T06:30:21.730" v="31" actId="478"/>
          <ac:spMkLst>
            <pc:docMk/>
            <pc:sldMk cId="1518811464" sldId="799"/>
            <ac:spMk id="2" creationId="{FE5721DF-F94A-4CBA-8187-7C205F6ADD45}"/>
          </ac:spMkLst>
        </pc:spChg>
        <pc:spChg chg="mod">
          <ac:chgData name="Khare, Saurabh (Nokia - IN/Bangalore)" userId="67fbe8cd-29ac-4ac0-9980-2fce8be0bc94" providerId="ADAL" clId="{98E24A31-5AF9-40A2-950F-E3BE11FBB0DA}" dt="2022-11-23T06:30:03.229" v="27" actId="20577"/>
          <ac:spMkLst>
            <pc:docMk/>
            <pc:sldMk cId="1518811464" sldId="799"/>
            <ac:spMk id="5" creationId="{AA3F033D-2F5F-4BA9-884E-0224675AD20F}"/>
          </ac:spMkLst>
        </pc:spChg>
        <pc:spChg chg="add mod">
          <ac:chgData name="Khare, Saurabh (Nokia - IN/Bangalore)" userId="67fbe8cd-29ac-4ac0-9980-2fce8be0bc94" providerId="ADAL" clId="{98E24A31-5AF9-40A2-950F-E3BE11FBB0DA}" dt="2022-11-23T06:30:24.664" v="32" actId="1076"/>
          <ac:spMkLst>
            <pc:docMk/>
            <pc:sldMk cId="1518811464" sldId="799"/>
            <ac:spMk id="6" creationId="{DC2926FD-C6FD-4157-9392-9A598690A658}"/>
          </ac:spMkLst>
        </pc:spChg>
        <pc:spChg chg="del">
          <ac:chgData name="Khare, Saurabh (Nokia - IN/Bangalore)" userId="67fbe8cd-29ac-4ac0-9980-2fce8be0bc94" providerId="ADAL" clId="{98E24A31-5AF9-40A2-950F-E3BE11FBB0DA}" dt="2022-11-23T06:30:11.416" v="28" actId="478"/>
          <ac:spMkLst>
            <pc:docMk/>
            <pc:sldMk cId="1518811464" sldId="799"/>
            <ac:spMk id="2971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6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0332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1967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24247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7495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SA3#109, Nov 14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–Nov 18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en-IN" dirty="0"/>
              <a:t>FS_5WWC_Ph2_Sec 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Saurabh Khare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Nokia, Nokia Shanghai Bell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4191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377"/>
            <a:ext cx="8554481" cy="4926632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August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Add solutions for current key issues</a:t>
            </a:r>
            <a:r>
              <a:rPr lang="en-CA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altLang="zh-CN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CA" sz="1200" i="1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Add new </a:t>
            </a:r>
            <a:r>
              <a:rPr lang="en-CA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Concentrate on solution update and conclusion.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Add new </a:t>
            </a:r>
            <a:r>
              <a:rPr lang="en-CA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Concentrate on solution update and conclusion.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</a:rPr>
              <a:t>Concentrate on solution update and conclusion.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Conclude pending </a:t>
            </a:r>
            <a:r>
              <a:rPr lang="en-US" altLang="zh-CN" sz="1200" dirty="0" err="1">
                <a:latin typeface="Calibri" panose="020F0502020204030204" pitchFamily="34" charset="0"/>
                <a:ea typeface="Calibri" panose="020F0502020204030204" pitchFamily="34" charset="0"/>
              </a:rPr>
              <a:t>KIs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Agree on WID draft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</a:rPr>
              <a:t>The TR is expected to sent for information.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February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Start normative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Additional conclusion in TR may also be added. The TR is expected to be sent for approval.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Agree on the WID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and May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405791" y="344326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FS_5WWC_Ph2_Sec Status  </a:t>
            </a:r>
          </a:p>
        </p:txBody>
      </p:sp>
    </p:spTree>
    <p:extLst>
      <p:ext uri="{BB962C8B-B14F-4D97-AF65-F5344CB8AC3E}">
        <p14:creationId xmlns:p14="http://schemas.microsoft.com/office/powerpoint/2010/main" val="26415455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416561" y="293078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FS_5WWC_Ph2_Sec Status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9CAB6A6-E51C-4B9D-BBD6-752855E1BFEE}"/>
              </a:ext>
            </a:extLst>
          </p:cNvPr>
          <p:cNvSpPr txBox="1"/>
          <p:nvPr/>
        </p:nvSpPr>
        <p:spPr>
          <a:xfrm>
            <a:off x="542423" y="5136147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SA3#107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Adhoc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-e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TR scope &amp; skeleton and Key Issues proposals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50F957-063A-4593-9DEE-5EF950A1A81A}"/>
              </a:ext>
            </a:extLst>
          </p:cNvPr>
          <p:cNvSpPr txBox="1"/>
          <p:nvPr/>
        </p:nvSpPr>
        <p:spPr>
          <a:xfrm>
            <a:off x="1965470" y="5136147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SA3#108  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new Key Issues and solutions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5E34C3E-3D53-451A-82CA-56BBD987583A}"/>
              </a:ext>
            </a:extLst>
          </p:cNvPr>
          <p:cNvSpPr txBox="1"/>
          <p:nvPr/>
        </p:nvSpPr>
        <p:spPr>
          <a:xfrm>
            <a:off x="3388517" y="5136147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SA3#108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Adhoc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new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KI+solution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proposals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8B812D7-312C-4CBC-9698-F32163CDBD1B}"/>
              </a:ext>
            </a:extLst>
          </p:cNvPr>
          <p:cNvSpPr txBox="1"/>
          <p:nvPr/>
        </p:nvSpPr>
        <p:spPr>
          <a:xfrm>
            <a:off x="4818896" y="5136147"/>
            <a:ext cx="1394460" cy="1169551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SA3#109  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New KI and solutions  introduced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Conclusion is added</a:t>
            </a:r>
          </a:p>
        </p:txBody>
      </p:sp>
      <p:graphicFrame>
        <p:nvGraphicFramePr>
          <p:cNvPr id="17" name="Table 10">
            <a:extLst>
              <a:ext uri="{FF2B5EF4-FFF2-40B4-BE49-F238E27FC236}">
                <a16:creationId xmlns:a16="http://schemas.microsoft.com/office/drawing/2014/main" id="{CC5272E2-FA6A-4A19-B417-0F56522AEC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045413"/>
              </p:ext>
            </p:extLst>
          </p:nvPr>
        </p:nvGraphicFramePr>
        <p:xfrm>
          <a:off x="483510" y="987775"/>
          <a:ext cx="8331537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690">
                  <a:extLst>
                    <a:ext uri="{9D8B030D-6E8A-4147-A177-3AD203B41FA5}">
                      <a16:colId xmlns:a16="http://schemas.microsoft.com/office/drawing/2014/main" val="31252238"/>
                    </a:ext>
                  </a:extLst>
                </a:gridCol>
                <a:gridCol w="4183811">
                  <a:extLst>
                    <a:ext uri="{9D8B030D-6E8A-4147-A177-3AD203B41FA5}">
                      <a16:colId xmlns:a16="http://schemas.microsoft.com/office/drawing/2014/main" val="3949506052"/>
                    </a:ext>
                  </a:extLst>
                </a:gridCol>
                <a:gridCol w="1888036">
                  <a:extLst>
                    <a:ext uri="{9D8B030D-6E8A-4147-A177-3AD203B41FA5}">
                      <a16:colId xmlns:a16="http://schemas.microsoft.com/office/drawing/2014/main" val="34071461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086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#1: </a:t>
                      </a:r>
                      <a:r>
                        <a:rPr lang="en-IN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Authentication of AUN3 device behind RG and supporting </a:t>
                      </a:r>
                      <a:r>
                        <a:rPr lang="en-IN" altLang="zh-CN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en-IN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100" b="1" dirty="0"/>
                        <a:t>Solution #</a:t>
                      </a:r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EAP_AKA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prime based authentication for AUN3 devices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#2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base authentication for AUN3 devices behind RG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PLMN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#3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base authentication for AUN3 devices behind RG in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SNPN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#4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base authentication for AUN3 devices behind RG in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SNPN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by AAA server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Agreed and concluded with </a:t>
                      </a:r>
                      <a:r>
                        <a:rPr lang="en-US" sz="1100" dirty="0" err="1"/>
                        <a:t>EN</a:t>
                      </a:r>
                      <a:endParaRPr lang="en-US" sz="1100" dirty="0"/>
                    </a:p>
                    <a:p>
                      <a:pPr lvl="0"/>
                      <a:endParaRPr lang="en-GB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#2 is used as the basis for PLMN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#3 and #4 are used as the basis for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SNPN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791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#2: </a:t>
                      </a:r>
                      <a:r>
                        <a:rPr lang="en-IN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Security aspect of slice information exposure of N3IWF/TNGF to UE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Due to SA2 progress on the issues, there is no normative work needed for this 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972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#3: </a:t>
                      </a:r>
                      <a:r>
                        <a:rPr lang="en-IN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Security aspect of slice information exposure of N3IWF/TNGF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Presented but postponed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002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#4: Security aspect of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 without full authentication 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#5: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 solution with rand</a:t>
                      </a:r>
                    </a:p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#6: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 solution with count</a:t>
                      </a:r>
                    </a:p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#7: Using Fast BSS Transition for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</a:t>
                      </a:r>
                    </a:p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#8: Security Establishment for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</a:t>
                      </a:r>
                      <a:endParaRPr lang="en-IN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265616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09A839CB-7CBF-462A-9F82-2D787414677B}"/>
              </a:ext>
            </a:extLst>
          </p:cNvPr>
          <p:cNvSpPr txBox="1"/>
          <p:nvPr/>
        </p:nvSpPr>
        <p:spPr>
          <a:xfrm>
            <a:off x="6249275" y="5136147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 </a:t>
            </a:r>
          </a:p>
          <a:p>
            <a:r>
              <a:rPr lang="en-US" dirty="0">
                <a:solidFill>
                  <a:srgbClr val="2A6EA8"/>
                </a:solidFill>
              </a:rPr>
              <a:t>Jan 16-20,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Solution completion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Pending </a:t>
            </a:r>
            <a:r>
              <a:rPr lang="en-US" dirty="0" err="1"/>
              <a:t>KIs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F53659-B947-4C49-A601-C49630A50203}"/>
              </a:ext>
            </a:extLst>
          </p:cNvPr>
          <p:cNvSpPr txBox="1"/>
          <p:nvPr/>
        </p:nvSpPr>
        <p:spPr>
          <a:xfrm>
            <a:off x="7749540" y="5136147"/>
            <a:ext cx="1394460" cy="1169551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  </a:t>
            </a:r>
          </a:p>
          <a:p>
            <a:r>
              <a:rPr lang="en-US" dirty="0">
                <a:solidFill>
                  <a:srgbClr val="2A6EA8"/>
                </a:solidFill>
              </a:rPr>
              <a:t>Feb 20-25,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No new KI allowed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Solution  completion and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377085123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240079" y="327733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FS_5WWC_Ph2_Sec status after SA3#109 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B30AF9E6-7009-4154-BFA7-71A9C598A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593687"/>
              </p:ext>
            </p:extLst>
          </p:nvPr>
        </p:nvGraphicFramePr>
        <p:xfrm>
          <a:off x="240079" y="935771"/>
          <a:ext cx="8687186" cy="233870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78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034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960030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for 5WWC Phase 2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FS_5WWC_Ph2_Sec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60%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</a:t>
                      </a:r>
                      <a:r>
                        <a:rPr lang="en-CA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33.887 is updated for: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 new KI and related  solutions are added(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TNAP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Existing solutions are updated for KI1 and related conclusion is also added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1DC48ED-9BEB-496F-AF49-8A1A03FADA91}"/>
              </a:ext>
            </a:extLst>
          </p:cNvPr>
          <p:cNvSpPr txBox="1">
            <a:spLocks/>
          </p:cNvSpPr>
          <p:nvPr/>
        </p:nvSpPr>
        <p:spPr bwMode="auto">
          <a:xfrm>
            <a:off x="372784" y="3682459"/>
            <a:ext cx="8554481" cy="264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IN" altLang="de-DE" sz="1800" b="1" kern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600" kern="0"/>
              <a:t>TR </a:t>
            </a:r>
            <a:r>
              <a:rPr lang="en-IN" sz="1600" kern="0">
                <a:latin typeface="Calibri" panose="020F0502020204030204" pitchFamily="34" charset="0"/>
              </a:rPr>
              <a:t>33.887</a:t>
            </a:r>
            <a:r>
              <a:rPr lang="en-IN" altLang="de-DE" sz="1600" kern="0"/>
              <a:t> v0.4.0 contains 4 key issues and related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IN" altLang="zh-CN" sz="1600" ker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IN" altLang="de-DE" sz="1600" b="1" kern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kern="0"/>
              <a:t>SA2 is waiting for the BBF/CableLabs LS response and has not concluded their all KIs.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kern="0" dirty="0"/>
          </a:p>
        </p:txBody>
      </p:sp>
    </p:spTree>
    <p:extLst>
      <p:ext uri="{BB962C8B-B14F-4D97-AF65-F5344CB8AC3E}">
        <p14:creationId xmlns:p14="http://schemas.microsoft.com/office/powerpoint/2010/main" val="212054210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FS_5WWC_Ph2_Sec</a:t>
            </a:r>
            <a:r>
              <a:rPr lang="en-US" altLang="zh-CN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status after SA3#109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DC2926FD-C6FD-4157-9392-9A598690A658}"/>
              </a:ext>
            </a:extLst>
          </p:cNvPr>
          <p:cNvSpPr txBox="1">
            <a:spLocks/>
          </p:cNvSpPr>
          <p:nvPr/>
        </p:nvSpPr>
        <p:spPr bwMode="auto">
          <a:xfrm>
            <a:off x="589519" y="916216"/>
            <a:ext cx="8554481" cy="5273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-4572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Blip>
                <a:blip r:embed="rId3"/>
              </a:buBlip>
            </a:pPr>
            <a:endParaRPr lang="en-US" sz="1400" b="1" kern="0" dirty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Blip>
                <a:blip r:embed="rId3"/>
              </a:buBlip>
            </a:pPr>
            <a:r>
              <a:rPr lang="en-IN" sz="1600" b="1" kern="0" dirty="0">
                <a:ea typeface="+mn-ea"/>
                <a:cs typeface="+mn-cs"/>
              </a:rPr>
              <a:t>SA2/RAN impacts and dependencies</a:t>
            </a:r>
            <a:r>
              <a:rPr lang="en-IN" sz="1600" kern="0" dirty="0">
                <a:ea typeface="+mn-ea"/>
                <a:cs typeface="+mn-cs"/>
              </a:rPr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kern="0" dirty="0">
                <a:latin typeface="Calibri" panose="020F0502020204030204" pitchFamily="34" charset="0"/>
              </a:rPr>
              <a:t>SA2 is waiting for the </a:t>
            </a:r>
            <a:r>
              <a:rPr lang="en-US" sz="1400" kern="0" dirty="0" err="1">
                <a:latin typeface="Calibri" panose="020F0502020204030204" pitchFamily="34" charset="0"/>
              </a:rPr>
              <a:t>BBF</a:t>
            </a:r>
            <a:r>
              <a:rPr lang="en-US" sz="1400" kern="0" dirty="0">
                <a:latin typeface="Calibri" panose="020F0502020204030204" pitchFamily="34" charset="0"/>
              </a:rPr>
              <a:t>/</a:t>
            </a:r>
            <a:r>
              <a:rPr lang="en-US" sz="1400" kern="0" dirty="0" err="1">
                <a:latin typeface="Calibri" panose="020F0502020204030204" pitchFamily="34" charset="0"/>
              </a:rPr>
              <a:t>CableLabs</a:t>
            </a:r>
            <a:r>
              <a:rPr lang="en-US" sz="1400" kern="0" dirty="0">
                <a:latin typeface="Calibri" panose="020F0502020204030204" pitchFamily="34" charset="0"/>
              </a:rPr>
              <a:t> LS response and has not concluded their all </a:t>
            </a:r>
            <a:r>
              <a:rPr lang="en-US" sz="1400" kern="0" dirty="0" err="1">
                <a:latin typeface="Calibri" panose="020F0502020204030204" pitchFamily="34" charset="0"/>
              </a:rPr>
              <a:t>KIs</a:t>
            </a:r>
            <a:r>
              <a:rPr lang="en-US" sz="1400" kern="0" dirty="0">
                <a:latin typeface="Calibri" panose="020F0502020204030204" pitchFamily="34" charset="0"/>
              </a:rPr>
              <a:t>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sz="1400" kern="0" dirty="0">
                <a:latin typeface="Calibri" panose="020F0502020204030204" pitchFamily="34" charset="0"/>
              </a:rPr>
              <a:t>None for RAN.</a:t>
            </a:r>
            <a:endParaRPr lang="en-US" sz="1400" kern="0" dirty="0">
              <a:latin typeface="Calibri" panose="020F0502020204030204" pitchFamily="34" charset="0"/>
            </a:endParaRP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en-IN" sz="1400" b="1" kern="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IN" sz="1400" b="1" kern="0" dirty="0"/>
              <a:t>Contentious Issue</a:t>
            </a:r>
            <a:r>
              <a:rPr lang="en-IN" sz="1400" kern="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altLang="zh-CN" sz="14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IN" sz="1400" b="1" kern="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IN" sz="1400" b="1" kern="0" dirty="0"/>
              <a:t>Focus for the Next Meeting </a:t>
            </a:r>
            <a:r>
              <a:rPr lang="en-IN" sz="1400" kern="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altLang="zh-CN" sz="14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Update solutions for KI4 and try to conclude KI4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altLang="zh-CN" sz="14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Add postponed </a:t>
            </a:r>
            <a:r>
              <a:rPr lang="en-IN" altLang="zh-CN" sz="1400" kern="0" dirty="0" err="1"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IN" altLang="zh-CN" sz="14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 and solutions </a:t>
            </a:r>
            <a:endParaRPr lang="en-IN" sz="1400" u="sng" kern="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IN" altLang="zh-CN" sz="1400" b="1" kern="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IN" altLang="zh-CN" sz="1400" b="1" kern="0" dirty="0"/>
              <a:t>Overall Plan</a:t>
            </a:r>
            <a:r>
              <a:rPr lang="en-IN" altLang="zh-CN" sz="1400" kern="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altLang="zh-CN" sz="14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IN" altLang="zh-CN" sz="1400" b="1" kern="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IN" altLang="zh-CN" sz="1400" b="1" kern="0" dirty="0"/>
              <a:t>Risks: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IN" sz="1400" kern="0" dirty="0">
              <a:latin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400" kern="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81146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95EA92BC8BC0428C825697CEF0A167" ma:contentTypeVersion="29" ma:contentTypeDescription="Create a new document." ma:contentTypeScope="" ma:versionID="f60bc3b29dd512d6a007115ce35441d7">
  <xsd:schema xmlns:xsd="http://www.w3.org/2001/XMLSchema" xmlns:xs="http://www.w3.org/2001/XMLSchema" xmlns:p="http://schemas.microsoft.com/office/2006/metadata/properties" xmlns:ns2="71c5aaf6-e6ce-465b-b873-5148d2a4c105" xmlns:ns3="3b34c8f0-1ef5-4d1e-bb66-517ce7fe7356" xmlns:ns4="b48738c0-5c12-4b5a-b05a-8a6603520253" xmlns:ns5="4776aa60-670e-4784-be98-c39ff3403b35" targetNamespace="http://schemas.microsoft.com/office/2006/metadata/properties" ma:root="true" ma:fieldsID="2f24b9a20fba3e0ed1e8e1e36ffd7d47" ns2:_="" ns3:_="" ns4:_="" ns5:_="">
    <xsd:import namespace="71c5aaf6-e6ce-465b-b873-5148d2a4c105"/>
    <xsd:import namespace="3b34c8f0-1ef5-4d1e-bb66-517ce7fe7356"/>
    <xsd:import namespace="b48738c0-5c12-4b5a-b05a-8a6603520253"/>
    <xsd:import namespace="4776aa60-670e-4784-be98-c39ff3403b3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Information" minOccurs="0"/>
                <xsd:element ref="ns4:SharedWithUsers" minOccurs="0"/>
                <xsd:element ref="ns4:SharedWithDetails" minOccurs="0"/>
                <xsd:element ref="ns3:Associated_x0020_Task" minOccurs="0"/>
                <xsd:element ref="ns5:MediaServiceMetadata" minOccurs="0"/>
                <xsd:element ref="ns5:MediaServiceFastMetadata" minOccurs="0"/>
                <xsd:element ref="ns5:MediaServiceAutoKeyPoints" minOccurs="0"/>
                <xsd:element ref="ns5:MediaServiceKeyPoints" minOccurs="0"/>
                <xsd:element ref="ns5:lcf76f155ced4ddcb4097134ff3c332f" minOccurs="0"/>
                <xsd:element ref="ns2:TaxCatchAll" minOccurs="0"/>
                <xsd:element ref="ns5:MediaServiceOCR" minOccurs="0"/>
                <xsd:element ref="ns5:MediaServiceGenerationTime" minOccurs="0"/>
                <xsd:element ref="ns5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  <xsd:element name="TaxCatchAll" ma:index="22" nillable="true" ma:displayName="Taxonomy Catch All Column" ma:hidden="true" ma:list="{5e7e0358-ff3a-47d0-9dac-4f7f999c176b}" ma:internalName="TaxCatchAll" ma:showField="CatchAllData" ma:web="3b34c8f0-1ef5-4d1e-bb66-517ce7fe735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4c8f0-1ef5-4d1e-bb66-517ce7fe7356" elementFormDefault="qualified">
    <xsd:import namespace="http://schemas.microsoft.com/office/2006/documentManagement/types"/>
    <xsd:import namespace="http://schemas.microsoft.com/office/infopath/2007/PartnerControls"/>
    <xsd:element name="Information" ma:index="12" nillable="true" ma:displayName="Information" ma:description="Add here comments or additional information about the file" ma:internalName="Information">
      <xsd:simpleType>
        <xsd:restriction base="dms:Note">
          <xsd:maxLength value="255"/>
        </xsd:restriction>
      </xsd:simpleType>
    </xsd:element>
    <xsd:element name="Associated_x0020_Task" ma:index="15" nillable="true" ma:displayName="C5G Task" ma:description="Task working on topic" ma:internalName="Associated_x0020_Task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2E Arch and Prot"/>
                    <xsd:enumeration value="5G Radio"/>
                    <xsd:enumeration value="LTE Radio"/>
                    <xsd:enumeration value="E2E CIoT"/>
                    <xsd:enumeration value="E2E Verticals"/>
                    <xsd:enumeration value="EPC"/>
                    <xsd:enumeration value="IMS"/>
                    <xsd:enumeration value="SEC"/>
                    <xsd:enumeration value="Network Management"/>
                    <xsd:enumeration value="Virtualization"/>
                    <xsd:enumeration value="MEC"/>
                    <xsd:enumeration value="None (handled in delegation)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8738c0-5c12-4b5a-b05a-8a660352025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76aa60-670e-4784-be98-c39ff3403b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4c87397-5fc1-491e-85e7-d6110dbe9c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TaxCatchAll xmlns="71c5aaf6-e6ce-465b-b873-5148d2a4c105" xsi:nil="true"/>
    <Information xmlns="3b34c8f0-1ef5-4d1e-bb66-517ce7fe7356" xsi:nil="true"/>
    <lcf76f155ced4ddcb4097134ff3c332f xmlns="4776aa60-670e-4784-be98-c39ff3403b35">
      <Terms xmlns="http://schemas.microsoft.com/office/infopath/2007/PartnerControls"/>
    </lcf76f155ced4ddcb4097134ff3c332f>
    <Associated_x0020_Task xmlns="3b34c8f0-1ef5-4d1e-bb66-517ce7fe7356" xsi:nil="true"/>
    <_dlc_DocId xmlns="71c5aaf6-e6ce-465b-b873-5148d2a4c105">5AIRPNAIUNRU-931754773-3067</_dlc_DocId>
    <_dlc_DocIdUrl xmlns="71c5aaf6-e6ce-465b-b873-5148d2a4c105">
      <Url>https://nokia.sharepoint.com/sites/c5g/security/_layouts/15/DocIdRedir.aspx?ID=5AIRPNAIUNRU-931754773-3067</Url>
      <Description>5AIRPNAIUNRU-931754773-3067</Description>
    </_dlc_DocIdUrl>
  </documentManagement>
</p:properti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6243F812-A9FA-4555-8FD3-B823A42CFC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3b34c8f0-1ef5-4d1e-bb66-517ce7fe7356"/>
    <ds:schemaRef ds:uri="b48738c0-5c12-4b5a-b05a-8a6603520253"/>
    <ds:schemaRef ds:uri="4776aa60-670e-4784-be98-c39ff3403b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c67c731b-696e-4d20-8664-fee8943d9cc6"/>
    <ds:schemaRef ds:uri="http://schemas.microsoft.com/office/2006/documentManagement/types"/>
    <ds:schemaRef ds:uri="http://purl.org/dc/elements/1.1/"/>
    <ds:schemaRef ds:uri="71c5aaf6-e6ce-465b-b873-5148d2a4c105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e0d6c333-3612-4d65-a7f4-5976eb42d46a"/>
    <ds:schemaRef ds:uri="http://schemas.microsoft.com/office/2006/metadata/properties"/>
    <ds:schemaRef ds:uri="3b34c8f0-1ef5-4d1e-bb66-517ce7fe7356"/>
    <ds:schemaRef ds:uri="4776aa60-670e-4784-be98-c39ff3403b35"/>
  </ds:schemaRefs>
</ds:datastoreItem>
</file>

<file path=customXml/itemProps5.xml><?xml version="1.0" encoding="utf-8"?>
<ds:datastoreItem xmlns:ds="http://schemas.openxmlformats.org/officeDocument/2006/customXml" ds:itemID="{62E8A9EF-3193-4CB3-8B56-95437770E8A6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596</Words>
  <Application>Microsoft Office PowerPoint</Application>
  <PresentationFormat>On-screen Show (4:3)</PresentationFormat>
  <Paragraphs>116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FS_5WWC_Ph2_Sec 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Saurabh4-Nokia</cp:lastModifiedBy>
  <cp:revision>1332</cp:revision>
  <dcterms:created xsi:type="dcterms:W3CDTF">2008-08-30T09:32:10Z</dcterms:created>
  <dcterms:modified xsi:type="dcterms:W3CDTF">2022-11-23T06:35:10Z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0x010100DA95EA92BC8BC0428C825697CEF0A167</vt:lpwstr>
  </property>
  <property fmtid="{D5CDD505-2E9C-101B-9397-08002B2CF9AE}" pid="13" name="_2015_ms_pID_725343">
    <vt:lpwstr>(2)Zl3+bFH+xRaHxTSMCWFeaL9HxKX89wFGOOwJXQwTE5V87ELvXH4ogOLbkwgE4bStMlENlnko
9y9MMET+gpS0ZiDiIqUjOA34L6FntVoRYv7d4VhXev2maYWabjS/WS5d+gWYhJ3/t6wfkxvs
8eBXAdqwRdnSzXGeG1GLo2t16wcpXK9PSbWrd459Ql7Kcgka9rUPLGCD0oVU3nvS+CxNjGsp
NRxZqHy7LJPfj3E8qZ</vt:lpwstr>
  </property>
  <property fmtid="{D5CDD505-2E9C-101B-9397-08002B2CF9AE}" pid="14" name="_2015_ms_pID_7253431">
    <vt:lpwstr>hZbiOu62z8WuLw3lMhkncMAVRUat0ziLTW/6uYHXtokg0P+TYuFuif
5rLdUe482LxJWGGYoV+IvrDgP2R+uGT4H7c3Dso6wwg7ctmptcXLkFjQPmBtBkYDDYZ1X/Ne
1NKJIWSas57HoobCUnyLtX58KERiPsDW32wwLP5hBIQQBs7KksTm2DzZSAWkQJ3QyspNiYr6
CEjbgek8XUySpj21</vt:lpwstr>
  </property>
  <property fmtid="{D5CDD505-2E9C-101B-9397-08002B2CF9AE}" pid="15" name="_dlc_DocIdItemGuid">
    <vt:lpwstr>5349e6ff-0084-4b31-9bc7-564310ceca8f</vt:lpwstr>
  </property>
  <property fmtid="{D5CDD505-2E9C-101B-9397-08002B2CF9AE}" pid="16" name="MediaServiceImageTags">
    <vt:lpwstr/>
  </property>
</Properties>
</file>