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4" r:id="rId8"/>
    <p:sldId id="793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82266D-2899-4FD1-BC44-FC6C4B05E531}" v="11" dt="2022-11-23T10:56:39.792"/>
    <p1510:client id="{9D9B6A6B-7051-469C-AC1E-E5701DA016F1}" v="22" dt="2022-11-22T13:23:01.745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1982266D-2899-4FD1-BC44-FC6C4B05E531}"/>
    <pc:docChg chg="modSld">
      <pc:chgData name="Christine Jost" userId="f856f163-953b-44f3-8ab3-03b09ab01720" providerId="ADAL" clId="{1982266D-2899-4FD1-BC44-FC6C4B05E531}" dt="2022-11-23T10:56:39.792" v="6" actId="20577"/>
      <pc:docMkLst>
        <pc:docMk/>
      </pc:docMkLst>
      <pc:sldChg chg="modSp mod">
        <pc:chgData name="Christine Jost" userId="f856f163-953b-44f3-8ab3-03b09ab01720" providerId="ADAL" clId="{1982266D-2899-4FD1-BC44-FC6C4B05E531}" dt="2022-11-23T10:56:39.792" v="6" actId="20577"/>
        <pc:sldMkLst>
          <pc:docMk/>
          <pc:sldMk cId="3452607634" sldId="791"/>
        </pc:sldMkLst>
        <pc:spChg chg="mod">
          <ac:chgData name="Christine Jost" userId="f856f163-953b-44f3-8ab3-03b09ab01720" providerId="ADAL" clId="{1982266D-2899-4FD1-BC44-FC6C4B05E531}" dt="2022-11-23T10:56:18.200" v="1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1982266D-2899-4FD1-BC44-FC6C4B05E531}" dt="2022-11-23T10:56:39.792" v="6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1982266D-2899-4FD1-BC44-FC6C4B05E531}" dt="2022-11-23T10:55:35.724" v="0" actId="6549"/>
        <pc:sldMkLst>
          <pc:docMk/>
          <pc:sldMk cId="539970028" sldId="793"/>
        </pc:sldMkLst>
        <pc:spChg chg="mod">
          <ac:chgData name="Christine Jost" userId="f856f163-953b-44f3-8ab3-03b09ab01720" providerId="ADAL" clId="{1982266D-2899-4FD1-BC44-FC6C4B05E531}" dt="2022-11-23T10:55:35.724" v="0" actId="6549"/>
          <ac:spMkLst>
            <pc:docMk/>
            <pc:sldMk cId="539970028" sldId="793"/>
            <ac:spMk id="29716" creationId="{00000000-0000-0000-0000-000000000000}"/>
          </ac:spMkLst>
        </pc:spChg>
      </pc:sldChg>
    </pc:docChg>
  </pc:docChgLst>
  <pc:docChgLst>
    <pc:chgData name="Christine Jost" userId="f856f163-953b-44f3-8ab3-03b09ab01720" providerId="ADAL" clId="{9D9B6A6B-7051-469C-AC1E-E5701DA016F1}"/>
    <pc:docChg chg="custSel modSld modMainMaster">
      <pc:chgData name="Christine Jost" userId="f856f163-953b-44f3-8ab3-03b09ab01720" providerId="ADAL" clId="{9D9B6A6B-7051-469C-AC1E-E5701DA016F1}" dt="2022-11-22T13:24:56.759" v="1205" actId="20577"/>
      <pc:docMkLst>
        <pc:docMk/>
      </pc:docMkLst>
      <pc:sldChg chg="modSp mod">
        <pc:chgData name="Christine Jost" userId="f856f163-953b-44f3-8ab3-03b09ab01720" providerId="ADAL" clId="{9D9B6A6B-7051-469C-AC1E-E5701DA016F1}" dt="2022-11-22T13:16:33.772" v="778" actId="20577"/>
        <pc:sldMkLst>
          <pc:docMk/>
          <pc:sldMk cId="3452607634" sldId="791"/>
        </pc:sldMkLst>
        <pc:spChg chg="mod">
          <ac:chgData name="Christine Jost" userId="f856f163-953b-44f3-8ab3-03b09ab01720" providerId="ADAL" clId="{9D9B6A6B-7051-469C-AC1E-E5701DA016F1}" dt="2022-11-22T13:16:33.772" v="778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9D9B6A6B-7051-469C-AC1E-E5701DA016F1}" dt="2022-11-22T13:23:22.844" v="963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9D9B6A6B-7051-469C-AC1E-E5701DA016F1}" dt="2022-11-22T12:27:21.080" v="366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9D9B6A6B-7051-469C-AC1E-E5701DA016F1}" dt="2022-11-22T13:23:22.844" v="963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Christine Jost" userId="f856f163-953b-44f3-8ab3-03b09ab01720" providerId="ADAL" clId="{9D9B6A6B-7051-469C-AC1E-E5701DA016F1}" dt="2022-11-22T12:27:46.844" v="377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9D9B6A6B-7051-469C-AC1E-E5701DA016F1}" dt="2022-11-22T13:24:56.759" v="1205" actId="20577"/>
        <pc:sldMkLst>
          <pc:docMk/>
          <pc:sldMk cId="539970028" sldId="793"/>
        </pc:sldMkLst>
        <pc:spChg chg="mod">
          <ac:chgData name="Christine Jost" userId="f856f163-953b-44f3-8ab3-03b09ab01720" providerId="ADAL" clId="{9D9B6A6B-7051-469C-AC1E-E5701DA016F1}" dt="2022-11-22T13:23:01.745" v="961" actId="1036"/>
          <ac:spMkLst>
            <pc:docMk/>
            <pc:sldMk cId="539970028" sldId="793"/>
            <ac:spMk id="3" creationId="{156B83FC-25A3-44B2-9ABF-4705626AB921}"/>
          </ac:spMkLst>
        </pc:spChg>
        <pc:spChg chg="mod">
          <ac:chgData name="Christine Jost" userId="f856f163-953b-44f3-8ab3-03b09ab01720" providerId="ADAL" clId="{9D9B6A6B-7051-469C-AC1E-E5701DA016F1}" dt="2022-11-22T13:24:56.759" v="1205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9D9B6A6B-7051-469C-AC1E-E5701DA016F1}" dt="2022-11-22T11:56:43.743" v="298" actId="2165"/>
        <pc:sldMkLst>
          <pc:docMk/>
          <pc:sldMk cId="3491595708" sldId="794"/>
        </pc:sldMkLst>
        <pc:spChg chg="mod">
          <ac:chgData name="Christine Jost" userId="f856f163-953b-44f3-8ab3-03b09ab01720" providerId="ADAL" clId="{9D9B6A6B-7051-469C-AC1E-E5701DA016F1}" dt="2022-11-22T11:53:20.703" v="71" actId="400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9D9B6A6B-7051-469C-AC1E-E5701DA016F1}" dt="2022-11-22T11:53:27.915" v="72" actId="40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9D9B6A6B-7051-469C-AC1E-E5701DA016F1}" dt="2022-11-22T11:53:30.932" v="76" actId="20577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Christine Jost" userId="f856f163-953b-44f3-8ab3-03b09ab01720" providerId="ADAL" clId="{9D9B6A6B-7051-469C-AC1E-E5701DA016F1}" dt="2022-11-22T11:54:02.390" v="128" actId="20577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Christine Jost" userId="f856f163-953b-44f3-8ab3-03b09ab01720" providerId="ADAL" clId="{9D9B6A6B-7051-469C-AC1E-E5701DA016F1}" dt="2022-11-22T11:56:43.743" v="298" actId="2165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  <pc:sldMasterChg chg="modSp mod">
        <pc:chgData name="Christine Jost" userId="f856f163-953b-44f3-8ab3-03b09ab01720" providerId="ADAL" clId="{9D9B6A6B-7051-469C-AC1E-E5701DA016F1}" dt="2022-11-22T11:46:53.052" v="45" actId="20577"/>
        <pc:sldMasterMkLst>
          <pc:docMk/>
          <pc:sldMasterMk cId="0" sldId="2147483729"/>
        </pc:sldMasterMkLst>
        <pc:spChg chg="mod">
          <ac:chgData name="Christine Jost" userId="f856f163-953b-44f3-8ab3-03b09ab01720" providerId="ADAL" clId="{9D9B6A6B-7051-469C-AC1E-E5701DA016F1}" dt="2022-11-22T11:46:53.052" v="45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11/23/2022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11/23/2022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>
                <a:effectLst/>
              </a:rPr>
              <a:t>S3-xxxxxx</a:t>
            </a:r>
            <a:endParaRPr lang="en-GB" altLang="en-US" sz="1400" b="1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FS_5WWC status after SA2 149E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FS_5WWC status after SA2 149E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FS_5WWC status after SA2 150E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>
                <a:solidFill>
                  <a:schemeClr val="bg1"/>
                </a:solidFill>
              </a:rPr>
              <a:t>SA3#109 Toulouse (FR) November 14-18, 2022</a:t>
            </a:r>
          </a:p>
          <a:p>
            <a:pPr>
              <a:defRPr/>
            </a:pPr>
            <a:endParaRPr lang="en-GB" sz="1200" spc="30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/>
              <a:t>SA WG3 </a:t>
            </a:r>
            <a:r>
              <a:rPr lang="fr-FR" err="1"/>
              <a:t>Status</a:t>
            </a:r>
            <a:r>
              <a:rPr lang="fr-FR"/>
              <a:t> report for FS_eNPN_Ph2_SEC</a:t>
            </a:r>
            <a:endParaRPr lang="en-GB" sz="3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/>
            </a:br>
            <a:r>
              <a:rPr lang="en-GB" altLang="en-US" sz="1800" b="1">
                <a:latin typeface="Arial" charset="0"/>
              </a:rPr>
              <a:t>Christine Jost</a:t>
            </a:r>
            <a:endParaRPr lang="en-GB" sz="1800" b="1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  <a:defRPr/>
            </a:pPr>
            <a:endParaRPr lang="en-US" altLang="en-US" sz="20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06976694"/>
              </p:ext>
            </p:extLst>
          </p:nvPr>
        </p:nvGraphicFramePr>
        <p:xfrm>
          <a:off x="405791" y="1293558"/>
          <a:ext cx="7578090" cy="3541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/>
                        <a:t>Security of non-3GPP access for SNPN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Nine solutions, mostly on trusted and untrusted non-3GPP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Only one has evaluation without Editor’s Note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/>
                        <a:t>Authentication for UE access to hosting network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Four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None has evaluation without Editor’s Note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>
                <a:solidFill>
                  <a:srgbClr val="FF0000"/>
                </a:solidFill>
              </a:rPr>
              <a:t>TR 33.858 </a:t>
            </a:r>
            <a:r>
              <a:rPr lang="fr-FR" sz="1800" err="1">
                <a:solidFill>
                  <a:srgbClr val="FF0000"/>
                </a:solidFill>
              </a:rPr>
              <a:t>Summary</a:t>
            </a:r>
            <a:endParaRPr lang="en-US" sz="180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FS_eNPN_Ph2_SEC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trike="sngStrike">
                <a:solidFill>
                  <a:srgbClr val="2A6EA8"/>
                </a:solidFill>
              </a:rPr>
              <a:t>SA3#108-bis-e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trike="sngStrike"/>
              <a:t>Deadline to introduce new Key Issues</a:t>
            </a:r>
          </a:p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157371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trike="sngStrike">
                <a:solidFill>
                  <a:srgbClr val="2A6EA8"/>
                </a:solidFill>
              </a:rPr>
              <a:t>SA3#109  </a:t>
            </a:r>
          </a:p>
          <a:p>
            <a:r>
              <a:rPr lang="en-US" strike="sngStrike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trike="sngStrike"/>
              <a:t>Conclusions</a:t>
            </a:r>
          </a:p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2A6EA8"/>
                </a:solidFill>
              </a:rPr>
              <a:t>SA3#109-bis  </a:t>
            </a:r>
          </a:p>
          <a:p>
            <a:r>
              <a:rPr lang="en-US">
                <a:solidFill>
                  <a:srgbClr val="2A6EA8"/>
                </a:solidFill>
              </a:rPr>
              <a:t>Jan 16-20,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Conclusions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WID</a:t>
            </a:r>
          </a:p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157371"/>
            <a:ext cx="1394460" cy="553998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2A6EA8"/>
                </a:solidFill>
              </a:rPr>
              <a:t>SA3#110  </a:t>
            </a:r>
          </a:p>
          <a:p>
            <a:r>
              <a:rPr lang="en-US">
                <a:solidFill>
                  <a:srgbClr val="2A6EA8"/>
                </a:solidFill>
              </a:rPr>
              <a:t>Feb 20-24,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Normative work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2711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>
                <a:effectLst/>
                <a:latin typeface="Calibri"/>
                <a:ea typeface="Calibri"/>
                <a:cs typeface="Calibri"/>
              </a:rPr>
              <a:t>January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>
                <a:effectLst/>
                <a:latin typeface="Calibri"/>
                <a:ea typeface="Calibri"/>
                <a:cs typeface="Calibri"/>
              </a:rPr>
              <a:t>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>
                <a:latin typeface="Calibri"/>
                <a:ea typeface="Calibri"/>
                <a:cs typeface="Calibri"/>
              </a:rPr>
              <a:t>WID</a:t>
            </a:r>
          </a:p>
          <a:p>
            <a:pPr marL="1028700" lvl="2" indent="-342900">
              <a:buFont typeface="Symbol" panose="05050102010706020507" pitchFamily="18" charset="2"/>
              <a:buChar char=""/>
            </a:pPr>
            <a:r>
              <a:rPr lang="en-US" sz="1050">
                <a:latin typeface="Calibri"/>
                <a:ea typeface="Calibri"/>
                <a:cs typeface="Calibri"/>
              </a:rPr>
              <a:t>If WIDs are not in scope of the meeting, start discussing the WID as contribution “for discussion”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600">
                <a:latin typeface="Calibri"/>
                <a:ea typeface="Calibri"/>
                <a:cs typeface="Calibri"/>
              </a:rPr>
              <a:t>February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>
                <a:latin typeface="Calibri"/>
                <a:ea typeface="Calibri"/>
                <a:cs typeface="Calibri"/>
              </a:rPr>
              <a:t>Normative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>
                <a:latin typeface="Calibri"/>
                <a:ea typeface="Calibri"/>
                <a:cs typeface="Calibri"/>
              </a:rPr>
              <a:t>If WIDs are not in scope of the January meeting, formally agree on WID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1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9833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err="1">
                <a:solidFill>
                  <a:srgbClr val="FF0000"/>
                </a:solidFill>
              </a:rPr>
              <a:t>Overall</a:t>
            </a:r>
            <a:r>
              <a:rPr lang="fr-FR" sz="1800">
                <a:solidFill>
                  <a:srgbClr val="FF0000"/>
                </a:solidFill>
              </a:rPr>
              <a:t> plan</a:t>
            </a:r>
            <a:endParaRPr lang="en-US" sz="180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FS_eNPN_Ph2_SEC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/>
              <a:t>TR 33.858 v0.3.0 contains two key issues and 13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/>
              <a:t>SA2 study FS_eNPN_Ph2, TR 23.700-08 v1.4.0, completion rate 98%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/>
              <a:t>Key issue #1 on mobility between SNPNs: conclusions finalized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/>
              <a:t>Key issue #2 non-3GPP access for SNPNs: conclusions agreed, but normative work dependent on SA3 feedback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/>
              <a:t>Key issues #3-6 on access to localized services: conclusions agreed, but one Editor’s Note left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/>
              <a:t>Next SA2 meeting is 16-20 January 2023, so in parallel with SA3#109bis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/>
              <a:t>SA2 normative work eNPN_Ph2, completion rate 50%, target completion by Q1/2023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en-US" altLang="zh-CN" sz="120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FS_eNPN_Ph2_SEC  status after SA3#109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448060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err="1"/>
                        <a:t>Rel</a:t>
                      </a:r>
                      <a:endParaRPr lang="en-GB" sz="120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960033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enhanced support of Non-Public Networks phase 2</a:t>
                      </a:r>
                      <a:endParaRPr lang="en-GB" sz="1200" b="1" i="0" u="none" strike="noStrike" kern="120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FS_eNPN_Ph2_SEC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</a:rPr>
                        <a:t>60%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solidFill>
                            <a:schemeClr val="tx1"/>
                          </a:solidFill>
                        </a:rPr>
                        <a:t>TR 33.858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/>
              <a:t>Contentious Issue</a:t>
            </a:r>
            <a:r>
              <a:rPr lang="de-DE" sz="140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/>
              <a:t>None</a:t>
            </a:r>
            <a:endParaRPr lang="de-DE" sz="120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/>
              <a:t>Focus for the Next Meeting (January)</a:t>
            </a:r>
            <a:r>
              <a:rPr lang="de-DE" sz="140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Conclusions on both key issues (KI#1 </a:t>
            </a:r>
            <a:r>
              <a:rPr lang="en-US" sz="1200"/>
              <a:t>Security of non-3GPP access for SNPN and KI#2 Authentication for UE access to hosting network ) </a:t>
            </a:r>
            <a:endParaRPr lang="en-US" sz="120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/>
              <a:t>Overall Plan</a:t>
            </a:r>
            <a:r>
              <a:rPr lang="en-US" altLang="zh-CN" sz="140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fr-FR" sz="1200" err="1"/>
              <a:t>Tight</a:t>
            </a:r>
            <a:r>
              <a:rPr lang="fr-FR" sz="1200"/>
              <a:t> </a:t>
            </a:r>
            <a:r>
              <a:rPr lang="fr-FR" sz="1200" err="1"/>
              <a:t>schedule</a:t>
            </a:r>
            <a:r>
              <a:rPr lang="fr-FR" sz="1200"/>
              <a:t>, </a:t>
            </a:r>
            <a:r>
              <a:rPr lang="fr-FR" sz="1200" err="1"/>
              <a:t>since</a:t>
            </a:r>
            <a:r>
              <a:rPr lang="fr-FR" sz="1200"/>
              <a:t> no conclusions </a:t>
            </a:r>
            <a:r>
              <a:rPr lang="fr-FR" sz="1200" err="1"/>
              <a:t>yet</a:t>
            </a:r>
            <a:r>
              <a:rPr lang="fr-FR" sz="1200"/>
              <a:t> and </a:t>
            </a:r>
            <a:r>
              <a:rPr lang="fr-FR" sz="1200" err="1"/>
              <a:t>only</a:t>
            </a:r>
            <a:r>
              <a:rPr lang="fr-FR" sz="1200"/>
              <a:t> </a:t>
            </a:r>
            <a:r>
              <a:rPr lang="fr-FR" sz="1200" err="1"/>
              <a:t>two</a:t>
            </a:r>
            <a:r>
              <a:rPr lang="fr-FR" sz="1200"/>
              <a:t> meetings </a:t>
            </a:r>
            <a:r>
              <a:rPr lang="fr-FR" sz="1200" err="1"/>
              <a:t>left</a:t>
            </a:r>
            <a:r>
              <a:rPr lang="fr-FR" sz="1200"/>
              <a:t> to </a:t>
            </a:r>
            <a:r>
              <a:rPr lang="fr-FR" sz="1200" err="1"/>
              <a:t>conclude</a:t>
            </a:r>
            <a:r>
              <a:rPr lang="fr-FR" sz="1200"/>
              <a:t> normative </a:t>
            </a:r>
            <a:r>
              <a:rPr lang="fr-FR" sz="1200" err="1"/>
              <a:t>work</a:t>
            </a:r>
            <a:endParaRPr lang="en-US" altLang="zh-CN" sz="120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FS_eNPN_Ph2_SEC status after SA3#109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c3d31b72-c4b9-4223-ac69-1d9539891dc8" ContentTypeId="0x010100C5F30C9B16E14C8EACE5F2CC7B7AC7F4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762117-8292-4133-b1c7-eab5c6487cfd" xsi:nil="true"/>
    <EriCOLLCategoryTaxHTField0 xmlns="d8762117-8292-4133-b1c7-eab5c6487cfd">
      <Terms xmlns="http://schemas.microsoft.com/office/infopath/2007/PartnerControls"/>
    </EriCOLLCategoryTaxHTField0>
    <EriCOLLCustomerTaxHTField0 xmlns="d8762117-8292-4133-b1c7-eab5c6487cfd">
      <Terms xmlns="http://schemas.microsoft.com/office/infopath/2007/PartnerControls"/>
    </EriCOLLCustomerTaxHTField0>
    <EriCOLLCompetenceTaxHTField0 xmlns="d8762117-8292-4133-b1c7-eab5c6487cfd">
      <Terms xmlns="http://schemas.microsoft.com/office/infopath/2007/PartnerControls"/>
    </EriCOLLCompetenceTaxHTField0>
    <EriCOLLCountryTaxHTField0 xmlns="d8762117-8292-4133-b1c7-eab5c6487cfd">
      <Terms xmlns="http://schemas.microsoft.com/office/infopath/2007/PartnerControls"/>
    </EriCOLLCountryTaxHTField0>
    <EriCOLLProjectsTaxHTField0 xmlns="d8762117-8292-4133-b1c7-eab5c6487cfd">
      <Terms xmlns="http://schemas.microsoft.com/office/infopath/2007/PartnerControls"/>
    </EriCOLLProjectsTaxHTField0>
    <AbstractOrSummary. xmlns="637d6a7f-fde3-4f71-974f-6686b756cdaa" xsi:nil="true"/>
    <EriCOLLProcessTaxHTField0 xmlns="d8762117-8292-4133-b1c7-eab5c6487cfd">
      <Terms xmlns="http://schemas.microsoft.com/office/infopath/2007/PartnerControls"/>
    </EriCOLLProcessTaxHTField0>
    <Prepared. xmlns="637d6a7f-fde3-4f71-974f-6686b756cdaa" xsi:nil="true"/>
    <EriCOLLDate. xmlns="637d6a7f-fde3-4f71-974f-6686b756cdaa" xsi:nil="true"/>
    <TaxCatchAllLabel xmlns="d8762117-8292-4133-b1c7-eab5c6487cfd" xsi:nil="true"/>
    <TaxKeywordTaxHTField xmlns="d8762117-8292-4133-b1c7-eab5c6487cfd">
      <Terms xmlns="http://schemas.microsoft.com/office/infopath/2007/PartnerControls"/>
    </TaxKeywordTaxHTField>
    <EriCOLLOrganizationUnitTaxHTField0 xmlns="d8762117-8292-4133-b1c7-eab5c6487cfd">
      <Terms xmlns="http://schemas.microsoft.com/office/infopath/2007/PartnerControls"/>
    </EriCOLLOrganizationUnitTaxHTField0>
    <EriCOLLProductsTaxHTField0 xmlns="d8762117-8292-4133-b1c7-eab5c6487cfd">
      <Terms xmlns="http://schemas.microsoft.com/office/infopath/2007/PartnerControls"/>
    </EriCOLLProductsTaxHTField0>
    <_dlc_DocIdPersistId xmlns="4397fad0-70af-449d-b129-6cf6df26877a" xsi:nil="true"/>
    <_dlc_DocId xmlns="4397fad0-70af-449d-b129-6cf6df26877a">ADQ376F6HWTR-1074192144-4762</_dlc_DocId>
    <_dlc_DocIdUrl xmlns="4397fad0-70af-449d-b129-6cf6df26877a">
      <Url>https://ericsson.sharepoint.com/sites/SRT/3GPP/_layouts/15/DocIdRedir.aspx?ID=ADQ376F6HWTR-1074192144-4762</Url>
      <Description>ADQ376F6HWTR-1074192144-4762</Description>
    </_dlc_DocIdUrl>
    <SharedWithUsers xmlns="8ce21422-bdb2-475f-ab65-4309c7957112">
      <UserInfo>
        <DisplayName>Peter Hedman</DisplayName>
        <AccountId>74</AccountId>
        <AccountType/>
      </UserInfo>
      <UserInfo>
        <DisplayName>Jinyao Cao</DisplayName>
        <AccountId>214</AccountId>
        <AccountType/>
      </UserInfo>
      <UserInfo>
        <DisplayName>Ivo Sedlacek</DisplayName>
        <AccountId>116</AccountId>
        <AccountType/>
      </UserInfo>
      <UserInfo>
        <DisplayName>Divya Peddireddy</DisplayName>
        <AccountId>209</AccountId>
        <AccountType/>
      </UserInfo>
    </SharedWithUsers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C5F30C9B16E14C8EACE5F2CC7B7AC7F400B95DCD2E749CBC42B65E026B58A7A435" ma:contentTypeVersion="55" ma:contentTypeDescription="EriCOLL Document Content Type" ma:contentTypeScope="" ma:versionID="65b4afb94905345d897619724af19def">
  <xsd:schema xmlns:xsd="http://www.w3.org/2001/XMLSchema" xmlns:xs="http://www.w3.org/2001/XMLSchema" xmlns:p="http://schemas.microsoft.com/office/2006/metadata/properties" xmlns:ns2="637d6a7f-fde3-4f71-974f-6686b756cdaa" xmlns:ns3="d8762117-8292-4133-b1c7-eab5c6487cfd" xmlns:ns4="4397fad0-70af-449d-b129-6cf6df26877a" xmlns:ns5="8ce21422-bdb2-475f-ab65-4309c7957112" targetNamespace="http://schemas.microsoft.com/office/2006/metadata/properties" ma:root="true" ma:fieldsID="e1d33b541d65e6b42c6e44fdb6717030" ns2:_="" ns3:_="" ns4:_="" ns5:_="">
    <xsd:import namespace="637d6a7f-fde3-4f71-974f-6686b756cdaa"/>
    <xsd:import namespace="d8762117-8292-4133-b1c7-eab5c6487cfd"/>
    <xsd:import namespace="4397fad0-70af-449d-b129-6cf6df26877a"/>
    <xsd:import namespace="8ce21422-bdb2-475f-ab65-4309c7957112"/>
    <xsd:element name="properties">
      <xsd:complexType>
        <xsd:sequence>
          <xsd:element name="documentManagement">
            <xsd:complexType>
              <xsd:all>
                <xsd:element ref="ns2:Prepared." minOccurs="0"/>
                <xsd:element ref="ns2:EriCOLLDate." minOccurs="0"/>
                <xsd:element ref="ns2:AbstractOrSummary." minOccurs="0"/>
                <xsd:element ref="ns3:EriCOLLCategoryTaxHTField0" minOccurs="0"/>
                <xsd:element ref="ns3:EriCOLLCompetenceTaxHTField0" minOccurs="0"/>
                <xsd:element ref="ns3:TaxCatchAll" minOccurs="0"/>
                <xsd:element ref="ns3:EriCOLLOrganizationUnitTaxHTField0" minOccurs="0"/>
                <xsd:element ref="ns3:EriCOLLCountryTaxHTField0" minOccurs="0"/>
                <xsd:element ref="ns3:TaxCatchAllLabel" minOccurs="0"/>
                <xsd:element ref="ns3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3:TaxKeywordTaxHTField" minOccurs="0"/>
                <xsd:element ref="ns4:_dlc_DocId" minOccurs="0"/>
                <xsd:element ref="ns4:_dlc_DocIdUrl" minOccurs="0"/>
                <xsd:element ref="ns4:_dlc_DocIdPersistI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5:SharedWithUsers" minOccurs="0"/>
                <xsd:element ref="ns5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7d6a7f-fde3-4f71-974f-6686b756cdaa" elementFormDefault="qualified">
    <xsd:import namespace="http://schemas.microsoft.com/office/2006/documentManagement/types"/>
    <xsd:import namespace="http://schemas.microsoft.com/office/infopath/2007/PartnerControls"/>
    <xsd:element name="Prepared." ma:index="2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3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4" nillable="true" ma:displayName="Abstract/Summary." ma:internalName="AbstractOrSummary_x002e_" ma:readOnly="false">
      <xsd:simpleType>
        <xsd:restriction base="dms:Note"/>
      </xsd:simpleType>
    </xsd:element>
    <xsd:element name="MediaServiceMetadata" ma:index="3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41" nillable="true" ma:displayName="Tags" ma:internalName="MediaServiceAutoTags" ma:readOnly="true">
      <xsd:simpleType>
        <xsd:restriction base="dms:Text"/>
      </xsd:simpleType>
    </xsd:element>
    <xsd:element name="MediaServiceOCR" ma:index="4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62117-8292-4133-b1c7-eab5c6487cfd" elementFormDefault="qualified">
    <xsd:import namespace="http://schemas.microsoft.com/office/2006/documentManagement/types"/>
    <xsd:import namespace="http://schemas.microsoft.com/office/infopath/2007/PartnerControls"/>
    <xsd:element name="EriCOLLCategoryTaxHTField0" ma:index="15" nillable="true" ma:taxonomy="true" ma:internalName="EriCOLLCategoryTaxHTField0" ma:taxonomyFieldName="EriCOLLCategory" ma:displayName="Category." ma:readOnly="false" ma:fieldId="{e72cc46e-70aa-41d8-b11d-9bbfd769c5eb}" ma:taxonomyMulti="true" ma:sspId="c3d31b72-c4b9-4223-ac69-1d9539891dc8" ma:termSetId="7561d638-dd1f-4efc-b946-10f300a4ebc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mpetenceTaxHTField0" ma:index="17" nillable="true" ma:taxonomy="true" ma:internalName="EriCOLLCompetenceTaxHTField0" ma:taxonomyFieldName="EriCOLLCompetence" ma:displayName="Competence." ma:readOnly="false" ma:default="" ma:fieldId="{ff7cf505-5048-4f7f-991c-4d426a4ce272}" ma:taxonomyMulti="true" ma:sspId="c3d31b72-c4b9-4223-ac69-1d9539891dc8" ma:termSetId="65fca077-f90a-42bb-b113-1c3a98e41ad2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description="" ma:hidden="true" ma:list="{781f3c2e-e928-4618-9e36-74f8736bb62d}" ma:internalName="TaxCatchAll" ma:readOnly="false" ma:showField="CatchAllData" ma:web="4397fad0-70af-449d-b129-6cf6df2687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OrganizationUnitTaxHTField0" ma:index="19" nillable="true" ma:taxonomy="true" ma:internalName="EriCOLLOrganizationUnitTaxHTField0" ma:taxonomyFieldName="EriCOLLOrganizationUnit" ma:displayName="Organization Unit." ma:readOnly="false" ma:default="" ma:fieldId="{7588c015-b936-47f7-bb64-663949dc467e}" ma:taxonomyMulti="true" ma:sspId="c3d31b72-c4b9-4223-ac69-1d9539891dc8" ma:termSetId="6110ab22-b916-4130-a998-2baf810842b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CountryTaxHTField0" ma:index="21" nillable="true" ma:taxonomy="true" ma:internalName="EriCOLLCountryTaxHTField0" ma:taxonomyFieldName="EriCOLLCountry" ma:displayName="Country." ma:readOnly="false" ma:default="" ma:fieldId="{a6c34b01-f2c2-4f05-b9ad-d4935bafeeb2}" ma:taxonomyMulti="true" ma:sspId="c3d31b72-c4b9-4223-ac69-1d9539891dc8" ma:termSetId="2f44dedb-31b3-4b3a-a3d0-46b7cf38e0d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Label" ma:index="22" nillable="true" ma:displayName="Taxonomy Catch All Column1" ma:description="" ma:hidden="true" ma:list="{781f3c2e-e928-4618-9e36-74f8736bb62d}" ma:internalName="TaxCatchAllLabel" ma:readOnly="false" ma:showField="CatchAllDataLabel" ma:web="4397fad0-70af-449d-b129-6cf6df2687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3" nillable="true" ma:taxonomy="true" ma:internalName="EriCOLLCustomerTaxHTField0" ma:taxonomyFieldName="EriCOLLCustomer" ma:displayName="Customer." ma:readOnly="false" ma:fieldId="{8480f48b-f8b7-4c77-be55-63d41a1fdb0d}" ma:taxonomyMulti="true" ma:sspId="c3d31b72-c4b9-4223-ac69-1d9539891dc8" ma:termSetId="01b599ec-ba0b-47c9-b100-c1d1cc35ce7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cessTaxHTField0" ma:index="25" nillable="true" ma:taxonomy="true" ma:internalName="EriCOLLProcessTaxHTField0" ma:taxonomyFieldName="EriCOLLProcess" ma:displayName="Process." ma:readOnly="false" ma:fieldId="{69b1f811-b392-4734-aa69-0125c68961bd}" ma:taxonomyMulti="true" ma:sspId="c3d31b72-c4b9-4223-ac69-1d9539891dc8" ma:termSetId="0511a28e-4375-4097-9e1a-1429cb21195a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ductsTaxHTField0" ma:index="27" nillable="true" ma:taxonomy="true" ma:internalName="EriCOLLProductsTaxHTField0" ma:taxonomyFieldName="EriCOLLProducts" ma:displayName="Products." ma:readOnly="false" ma:default="" ma:fieldId="{e7fe205b-2114-43c4-bcb7-1bbbbd16d461}" ma:taxonomyMulti="true" ma:sspId="c3d31b72-c4b9-4223-ac69-1d9539891dc8" ma:termSetId="8910459b-9dda-441d-9133-95ead0768a8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riCOLLProjectsTaxHTField0" ma:index="29" nillable="true" ma:taxonomy="true" ma:internalName="EriCOLLProjectsTaxHTField0" ma:taxonomyFieldName="EriCOLLProjects" ma:displayName="Projects." ma:readOnly="false" ma:default="" ma:fieldId="{6d690e96-80d8-4550-9bd4-922d740a55ff}" ma:taxonomyMulti="true" ma:sspId="c3d31b72-c4b9-4223-ac69-1d9539891dc8" ma:termSetId="6b24ae4c-1d36-46c1-a48f-85875fb6f74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KeywordTaxHTField" ma:index="30" nillable="true" ma:taxonomy="true" ma:internalName="TaxKeywordTaxHTField" ma:taxonomyFieldName="TaxKeyword" ma:displayName="Enterprise Keywords" ma:readOnly="false" ma:fieldId="{23f27201-bee3-471e-b2e7-b64fd8b7ca38}" ma:taxonomyMulti="true" ma:sspId="c3d31b72-c4b9-4223-ac69-1d9539891dc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97fad0-70af-449d-b129-6cf6df26877a" elementFormDefault="qualified">
    <xsd:import namespace="http://schemas.microsoft.com/office/2006/documentManagement/types"/>
    <xsd:import namespace="http://schemas.microsoft.com/office/infopath/2007/PartnerControls"/>
    <xsd:element name="_dlc_DocId" ma:index="3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3" nillable="true" ma:displayName="Persist ID" ma:description="Keep ID on add." ma:hidden="true" ma:internalName="_dlc_DocIdPersistId" ma:readOnly="fal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e21422-bdb2-475f-ab65-4309c7957112" elementFormDefault="qualified">
    <xsd:import namespace="http://schemas.microsoft.com/office/2006/documentManagement/types"/>
    <xsd:import namespace="http://schemas.microsoft.com/office/infopath/2007/PartnerControls"/>
    <xsd:element name="SharedWithUsers" ma:index="3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29B0C4-97A9-42CB-8973-EA65947827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B5A044-D83A-4A57-B359-D4A5E3E67B83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FECE74CD-93B6-4020-84A7-0D881EF0FF8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45F42B6-AC25-471E-B2BC-683C61AC0BAA}">
  <ds:schemaRefs>
    <ds:schemaRef ds:uri="4397fad0-70af-449d-b129-6cf6df26877a"/>
    <ds:schemaRef ds:uri="637d6a7f-fde3-4f71-974f-6686b756cdaa"/>
    <ds:schemaRef ds:uri="8ce21422-bdb2-475f-ab65-4309c7957112"/>
    <ds:schemaRef ds:uri="d8762117-8292-4133-b1c7-eab5c6487cfd"/>
    <ds:schemaRef ds:uri="http://schemas.microsoft.com/office/2006/metadata/properties"/>
    <ds:schemaRef ds:uri="http://schemas.microsoft.com/office/infopath/2007/PartnerControls"/>
  </ds:schemaRefs>
</ds:datastoreItem>
</file>

<file path=customXml/itemProps5.xml><?xml version="1.0" encoding="utf-8"?>
<ds:datastoreItem xmlns:ds="http://schemas.openxmlformats.org/officeDocument/2006/customXml" ds:itemID="{997B6CE8-47E8-4085-BAC3-E4CC476743CC}">
  <ds:schemaRefs>
    <ds:schemaRef ds:uri="4397fad0-70af-449d-b129-6cf6df26877a"/>
    <ds:schemaRef ds:uri="637d6a7f-fde3-4f71-974f-6686b756cdaa"/>
    <ds:schemaRef ds:uri="8ce21422-bdb2-475f-ab65-4309c7957112"/>
    <ds:schemaRef ds:uri="d8762117-8292-4133-b1c7-eab5c6487cf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5</Slides>
  <Notes>5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SA WG3 Status report for FS_eNPN_Ph2_SEC</vt:lpstr>
      <vt:lpstr>PowerPoint Presentation</vt:lpstr>
      <vt:lpstr>PowerPoint Presentation</vt:lpstr>
      <vt:lpstr>PowerPoint Presentation</vt:lpstr>
      <vt:lpstr>FS_eNPN_Ph2_SEC status after SA3#109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 WG3 Status report for FS_eNPN_Ph2_SEC</dc:title>
  <dc:creator/>
  <cp:keywords/>
  <dc:description/>
  <cp:revision>1</cp:revision>
  <dcterms:created xsi:type="dcterms:W3CDTF">2022-08-31T13:00:39Z</dcterms:created>
  <dcterms:modified xsi:type="dcterms:W3CDTF">2022-11-23T10:56:46Z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0x010100C5F30C9B16E14C8EACE5F2CC7B7AC7F400B95DCD2E749CBC42B65E026B58A7A435</vt:lpwstr>
  </property>
  <property fmtid="{D5CDD505-2E9C-101B-9397-08002B2CF9AE}" pid="3" name="_dlc_DocIdItemGuid">
    <vt:lpwstr>e486819b-221d-49a7-8267-bafa9894215a</vt:lpwstr>
  </property>
  <property fmtid="{D5CDD505-2E9C-101B-9397-08002B2CF9AE}" pid="4" name="EriCOLLCategory">
    <vt:lpwstr/>
  </property>
  <property fmtid="{D5CDD505-2E9C-101B-9397-08002B2CF9AE}" pid="5" name="TaxKeyword">
    <vt:lpwstr/>
  </property>
  <property fmtid="{D5CDD505-2E9C-101B-9397-08002B2CF9AE}" pid="6" name="EriCOLLCountry">
    <vt:lpwstr/>
  </property>
  <property fmtid="{D5CDD505-2E9C-101B-9397-08002B2CF9AE}" pid="7" name="EriCOLLCompetence">
    <vt:lpwstr/>
  </property>
  <property fmtid="{D5CDD505-2E9C-101B-9397-08002B2CF9AE}" pid="8" name="EriCOLLProcess">
    <vt:lpwstr/>
  </property>
  <property fmtid="{D5CDD505-2E9C-101B-9397-08002B2CF9AE}" pid="9" name="EriCOLLOrganizationUnit">
    <vt:lpwstr/>
  </property>
  <property fmtid="{D5CDD505-2E9C-101B-9397-08002B2CF9AE}" pid="10" name="EriCOLLProducts">
    <vt:lpwstr/>
  </property>
  <property fmtid="{D5CDD505-2E9C-101B-9397-08002B2CF9AE}" pid="11" name="EriCOLLCustomer">
    <vt:lpwstr/>
  </property>
  <property fmtid="{D5CDD505-2E9C-101B-9397-08002B2CF9AE}" pid="12" name="EriCOLLProjects">
    <vt:lpwstr/>
  </property>
</Properties>
</file>