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1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 November 14 -18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 </a:t>
            </a:r>
            <a:r>
              <a:rPr lang="en-US" sz="1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sz="1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 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 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 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strike="sngStrike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 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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  <a:endParaRPr lang="en-US" sz="1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February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4258725"/>
              </p:ext>
            </p:extLst>
          </p:nvPr>
        </p:nvGraphicFramePr>
        <p:xfrm>
          <a:off x="426720" y="1293558"/>
          <a:ext cx="7557161" cy="409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5101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Provide additional authentication information to enhance URSP policy enforcement.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Evaluation TBD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on enhancing the URSP rule with certificate fingerprint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Evaluation TBD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Determination of application identification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Solution on prevention of URSP rule misuse by a non-genuine application using home network anchor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Evaluation TBD</a:t>
                      </a:r>
                      <a:endParaRPr lang="en-US" sz="1600" b="1" dirty="0"/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453463"/>
            <a:ext cx="1394460" cy="861774"/>
          </a:xfrm>
          <a:prstGeom prst="rect">
            <a:avLst/>
          </a:prstGeom>
          <a:noFill/>
          <a:ln w="12700">
            <a:solidFill>
              <a:srgbClr val="2A6EA8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45346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453463"/>
            <a:ext cx="1394460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v0.4.0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err="1"/>
              <a:t>Scope</a:t>
            </a:r>
            <a:r>
              <a:rPr lang="de-DE" altLang="de-DE" sz="1400" dirty="0"/>
              <a:t> and </a:t>
            </a:r>
            <a:r>
              <a:rPr lang="de-DE" altLang="de-DE" sz="1400" dirty="0" err="1"/>
              <a:t>two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new</a:t>
            </a:r>
            <a:r>
              <a:rPr lang="de-DE" altLang="de-DE" sz="1400" dirty="0"/>
              <a:t>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agreed</a:t>
            </a:r>
            <a:r>
              <a:rPr lang="de-DE" altLang="de-DE" sz="1400" dirty="0"/>
              <a:t> at SA3#108-e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Trust Model </a:t>
            </a:r>
            <a:r>
              <a:rPr lang="de-DE" altLang="de-DE" sz="1400" b="1" dirty="0" err="1"/>
              <a:t>agreed</a:t>
            </a:r>
            <a:r>
              <a:rPr lang="de-DE" altLang="de-DE" sz="1400" b="1" dirty="0"/>
              <a:t> at SA3-108e-Bis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Potential </a:t>
            </a:r>
            <a:r>
              <a:rPr lang="de-DE" altLang="de-DE" sz="1400" b="1" dirty="0" err="1"/>
              <a:t>security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requirement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agreed</a:t>
            </a:r>
            <a:r>
              <a:rPr lang="de-DE" altLang="de-DE" sz="1400" b="1" dirty="0"/>
              <a:t> at SA3#108e-Bis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A </a:t>
            </a:r>
            <a:r>
              <a:rPr lang="de-DE" altLang="de-DE" sz="1400" b="1" dirty="0" err="1"/>
              <a:t>new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solution</a:t>
            </a:r>
            <a:r>
              <a:rPr lang="de-DE" altLang="de-DE" sz="1400" b="1" dirty="0"/>
              <a:t> </a:t>
            </a:r>
            <a:r>
              <a:rPr lang="de-DE" altLang="de-DE" sz="1400" b="1" dirty="0" err="1"/>
              <a:t>agreed</a:t>
            </a:r>
            <a:r>
              <a:rPr lang="de-DE" altLang="de-DE" sz="1400" b="1" dirty="0"/>
              <a:t> at SA3#109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SA3#109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11209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/>
              <a:t>Evaluation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solutions</a:t>
            </a:r>
            <a:r>
              <a:rPr lang="de-DE" sz="1200" dirty="0"/>
              <a:t> and </a:t>
            </a:r>
            <a:r>
              <a:rPr lang="de-DE" sz="1200" dirty="0" err="1"/>
              <a:t>conclusions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</a:t>
            </a:r>
            <a:r>
              <a:rPr lang="de-DE" sz="1400" b="1" dirty="0" err="1"/>
              <a:t>January</a:t>
            </a:r>
            <a:r>
              <a:rPr lang="de-DE" sz="1400" b="1" dirty="0"/>
              <a:t>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Agree on conclusions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 if not </a:t>
            </a:r>
            <a:r>
              <a:rPr lang="fr-FR" sz="1200" dirty="0" err="1"/>
              <a:t>scheduled</a:t>
            </a:r>
            <a:r>
              <a:rPr lang="fr-FR" sz="1200" dirty="0"/>
              <a:t> on the agenda in </a:t>
            </a:r>
            <a:r>
              <a:rPr lang="fr-FR" sz="1200" dirty="0" err="1"/>
              <a:t>upcoming</a:t>
            </a:r>
            <a:r>
              <a:rPr lang="fr-FR" sz="1200" dirty="0"/>
              <a:t> meetings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SA3#109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8146</TotalTime>
  <Words>347</Words>
  <Application>Microsoft Office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SA3#109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S3‑224177</cp:lastModifiedBy>
  <cp:revision>1323</cp:revision>
  <dcterms:created xsi:type="dcterms:W3CDTF">2008-08-30T09:32:10Z</dcterms:created>
  <dcterms:modified xsi:type="dcterms:W3CDTF">2022-11-23T10:26:57Z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