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7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 F2F Nov 14 - 18,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Work Plan for FS_AIML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Marcus Wong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OPPO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</a:t>
            </a: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Potential CC before meeting to discuss way forward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Continue key issue  discussion, make progress to have initial KI agreements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October</a:t>
            </a: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Continue key issue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Entertain potential solution(s) and possible potential evaluation(s)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November</a:t>
            </a:r>
            <a:r>
              <a:rPr lang="en-US" sz="18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Last meeting to add new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First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Discussion on potential WID objectives. Preliminary agreements on objectives.</a:t>
            </a:r>
            <a:endParaRPr lang="en-US" sz="1400" dirty="0">
              <a:solidFill>
                <a:schemeClr val="bg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meeting/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February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Key Issue, Solution, and conclusion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WID agreement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potential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FS_AIMLStatus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927135"/>
              </p:ext>
            </p:extLst>
          </p:nvPr>
        </p:nvGraphicFramePr>
        <p:xfrm>
          <a:off x="588936" y="1293558"/>
          <a:ext cx="7394945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885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evaluation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33.898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FS_AIML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Skeleton and Scope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First potential new Key Issue(s)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Solution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 dirty="0">
                <a:solidFill>
                  <a:srgbClr val="FF0000"/>
                </a:solidFill>
              </a:rPr>
              <a:t>Conclusions &amp; 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33.898 v0.3.0 contains the scope and background clauses.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has 2 KI with security impact (KI#3 and KI#7).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Network Information Exposure UE is not in R18.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KI#3 conclusion “User consent is required for UE related information and data analytics to be exposed to 3rd party AF” has SA3 impact.</a:t>
            </a:r>
            <a:endParaRPr lang="en-US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FS_AIML status after SA3#109F2F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71712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and privacy of AI/ML-based services and applications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FS_AIML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33.898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SA2 s since only the scope and background clauses were added in the TR.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All KIs proposed in SA3#107Adhoc-e, especially on “user consent”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LS to SA2 on “user consent”</a:t>
            </a:r>
            <a:endParaRPr lang="en-CA" sz="12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One or more company/companies continue blocking progress of KI discussion.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FS_AIML schedule may be delayed.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FS_AIML status after SA3#109F2F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8206</TotalTime>
  <Words>386</Words>
  <Application>Microsoft Office PowerPoint</Application>
  <PresentationFormat>On-screen Show 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Work Plan for FS_AIML</vt:lpstr>
      <vt:lpstr>PowerPoint Presentation</vt:lpstr>
      <vt:lpstr>PowerPoint Presentation</vt:lpstr>
      <vt:lpstr>PowerPoint Presentation</vt:lpstr>
      <vt:lpstr>FS_AIML status after SA3#109F2F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1346</cp:revision>
  <dcterms:created xsi:type="dcterms:W3CDTF">2008-08-30T09:32:10Z</dcterms:created>
  <dcterms:modified xsi:type="dcterms:W3CDTF">2022-11-23T04:26:55Z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