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4" r:id="rId9"/>
    <p:sldId id="792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4" d="100"/>
          <a:sy n="114" d="100"/>
        </p:scale>
        <p:origin x="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err="1"/>
              <a:t>SCAS_split_gNB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Adrian Escott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1</a:t>
            </a:r>
            <a:r>
              <a:rPr lang="en-US" sz="18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Quarter 2023: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draft CR to TR 33.926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TS 33.742 and submit to plenary for approval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SCAS_split_gNB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39380866"/>
              </p:ext>
            </p:extLst>
          </p:nvPr>
        </p:nvGraphicFramePr>
        <p:xfrm>
          <a:off x="405791" y="1293558"/>
          <a:ext cx="7578090" cy="3365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439903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Work 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Outstanding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59619">
                <a:tc>
                  <a:txBody>
                    <a:bodyPr/>
                    <a:lstStyle/>
                    <a:p>
                      <a:r>
                        <a:rPr lang="en-US" dirty="0"/>
                        <a:t>TR 33.926 draft 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cases have critical assets added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 based on Rel-18 </a:t>
                      </a:r>
                      <a:r>
                        <a:rPr lang="en-US" dirty="0" err="1"/>
                        <a:t>gNB</a:t>
                      </a:r>
                      <a:r>
                        <a:rPr lang="en-US" dirty="0"/>
                        <a:t> SCAS &amp; any needed corrections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1758803">
                <a:tc>
                  <a:txBody>
                    <a:bodyPr/>
                    <a:lstStyle/>
                    <a:p>
                      <a:r>
                        <a:rPr lang="en-US" dirty="0"/>
                        <a:t>TS 33.742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Most TS 33.501 cases plus non-501 cases for </a:t>
                      </a:r>
                      <a:r>
                        <a:rPr lang="en-US" dirty="0" err="1"/>
                        <a:t>gNB</a:t>
                      </a:r>
                      <a:r>
                        <a:rPr lang="en-US" dirty="0"/>
                        <a:t>-CU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remaining TS 33.501 cases</a:t>
                      </a:r>
                    </a:p>
                    <a:p>
                      <a:r>
                        <a:rPr lang="en-US" dirty="0"/>
                        <a:t>Add no-501 related cases</a:t>
                      </a:r>
                    </a:p>
                    <a:p>
                      <a:r>
                        <a:rPr lang="en-US" dirty="0"/>
                        <a:t>Updates based on Rel-18 SCAS work</a:t>
                      </a:r>
                    </a:p>
                    <a:p>
                      <a:r>
                        <a:rPr lang="en-US" dirty="0"/>
                        <a:t>Any needed corrections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SCAS_split_gNB</a:t>
            </a:r>
            <a:r>
              <a:rPr lang="en-US" sz="2400" dirty="0">
                <a:solidFill>
                  <a:srgbClr val="FF0000"/>
                </a:solidFill>
              </a:rPr>
              <a:t> Status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3295478" y="5017991"/>
            <a:ext cx="1917015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SA3#109-bis/SA3#110?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Finalise</a:t>
            </a:r>
            <a:r>
              <a:rPr lang="en-US" dirty="0"/>
              <a:t> TS 33.742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Finalise</a:t>
            </a:r>
            <a:r>
              <a:rPr lang="en-US" dirty="0"/>
              <a:t> draft CR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Focus for the Next Meeting 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Finalise draft CR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More test cases for TS 33.742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Overall Plan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See dedicated slide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02446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 for split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gNB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product classes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SCAS_split_gNB</a:t>
                      </a:r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60%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8236</TotalTime>
  <Words>191</Words>
  <Application>Microsoft Office PowerPoint</Application>
  <PresentationFormat>On-screen Show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SCAS_split_gNB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 - edit</cp:lastModifiedBy>
  <cp:revision>1306</cp:revision>
  <dcterms:created xsi:type="dcterms:W3CDTF">2008-08-30T09:32:10Z</dcterms:created>
  <dcterms:modified xsi:type="dcterms:W3CDTF">2022-11-23T11:53:10Z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