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29" d="100"/>
          <a:sy n="129" d="100"/>
        </p:scale>
        <p:origin x="69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67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2B289B28-083C-43A8-973F-921019C770B2}"/>
    <pc:docChg chg="custSel addSld delSld modSld">
      <pc:chgData name="Alec Brusilovsky" userId="f4aaf3af-7629-4ade-81a6-99ee1ad33bcf" providerId="ADAL" clId="{2B289B28-083C-43A8-973F-921019C770B2}" dt="2022-08-31T17:04:52.749" v="599" actId="122"/>
      <pc:docMkLst>
        <pc:docMk/>
      </pc:docMkLst>
      <pc:sldChg chg="addSp modSp mod">
        <pc:chgData name="Alec Brusilovsky" userId="f4aaf3af-7629-4ade-81a6-99ee1ad33bcf" providerId="ADAL" clId="{2B289B28-083C-43A8-973F-921019C770B2}" dt="2022-08-31T17:04:52.749" v="599" actId="122"/>
        <pc:sldMkLst>
          <pc:docMk/>
          <pc:sldMk cId="0" sldId="303"/>
        </pc:sldMkLst>
        <pc:spChg chg="add mod">
          <ac:chgData name="Alec Brusilovsky" userId="f4aaf3af-7629-4ade-81a6-99ee1ad33bcf" providerId="ADAL" clId="{2B289B28-083C-43A8-973F-921019C770B2}" dt="2022-08-31T17:04:52.749" v="599" actId="122"/>
          <ac:spMkLst>
            <pc:docMk/>
            <pc:sldMk cId="0" sldId="303"/>
            <ac:spMk id="2" creationId="{4E4CDE1C-22BB-D77D-2F89-25D354C1C2F9}"/>
          </ac:spMkLst>
        </pc:spChg>
        <pc:spChg chg="mod">
          <ac:chgData name="Alec Brusilovsky" userId="f4aaf3af-7629-4ade-81a6-99ee1ad33bcf" providerId="ADAL" clId="{2B289B28-083C-43A8-973F-921019C770B2}" dt="2022-08-31T17:02:48.017" v="467" actId="14100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Alec Brusilovsky" userId="f4aaf3af-7629-4ade-81a6-99ee1ad33bcf" providerId="ADAL" clId="{2B289B28-083C-43A8-973F-921019C770B2}" dt="2022-08-30T17:36:06.131" v="466" actId="20577"/>
        <pc:sldMkLst>
          <pc:docMk/>
          <pc:sldMk cId="3452607634" sldId="791"/>
        </pc:sldMkLst>
        <pc:spChg chg="mod">
          <ac:chgData name="Alec Brusilovsky" userId="f4aaf3af-7629-4ade-81a6-99ee1ad33bcf" providerId="ADAL" clId="{2B289B28-083C-43A8-973F-921019C770B2}" dt="2022-08-30T17:36:06.131" v="466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new del mod">
        <pc:chgData name="Alec Brusilovsky" userId="f4aaf3af-7629-4ade-81a6-99ee1ad33bcf" providerId="ADAL" clId="{2B289B28-083C-43A8-973F-921019C770B2}" dt="2022-08-30T17:34:38.181" v="435" actId="47"/>
        <pc:sldMkLst>
          <pc:docMk/>
          <pc:sldMk cId="222784193" sldId="795"/>
        </pc:sldMkLst>
        <pc:spChg chg="mod">
          <ac:chgData name="Alec Brusilovsky" userId="f4aaf3af-7629-4ade-81a6-99ee1ad33bcf" providerId="ADAL" clId="{2B289B28-083C-43A8-973F-921019C770B2}" dt="2022-08-30T17:18:07.299" v="431" actId="20577"/>
          <ac:spMkLst>
            <pc:docMk/>
            <pc:sldMk cId="222784193" sldId="795"/>
            <ac:spMk id="2" creationId="{250CBDA9-910B-8C8B-F8BF-4898B6C21968}"/>
          </ac:spMkLst>
        </pc:spChg>
        <pc:spChg chg="mod">
          <ac:chgData name="Alec Brusilovsky" userId="f4aaf3af-7629-4ade-81a6-99ee1ad33bcf" providerId="ADAL" clId="{2B289B28-083C-43A8-973F-921019C770B2}" dt="2022-08-30T17:18:42.856" v="434" actId="20577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2B289B28-083C-43A8-973F-921019C770B2}" dt="2022-08-30T17:09:44.328" v="16" actId="20577"/>
          <ac:spMkLst>
            <pc:docMk/>
            <pc:sldMk cId="222784193" sldId="795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11/22/2022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11/22/2022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SA3#108-e August 22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nd</a:t>
            </a:r>
            <a:r>
              <a:rPr lang="en-GB" altLang="de-DE" sz="1200" dirty="0" smtClean="0">
                <a:solidFill>
                  <a:schemeClr val="bg1"/>
                </a:solidFill>
              </a:rPr>
              <a:t> –25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</a:t>
            </a:r>
            <a:r>
              <a:rPr lang="en-GB" altLang="de-DE" sz="1200" dirty="0">
                <a:solidFill>
                  <a:schemeClr val="bg1"/>
                </a:solidFill>
              </a:rPr>
              <a:t>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for </a:t>
            </a:r>
            <a:r>
              <a:rPr lang="fr-FR" dirty="0" smtClean="0"/>
              <a:t>MnF SCAS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Noamen Ben Henda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="" xmlns:a16="http://schemas.microsoft.com/office/drawing/2014/main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 smtClean="0"/>
              <a:t>Closure</a:t>
            </a:r>
            <a:endParaRPr lang="en-CA" sz="12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MnF SCAS 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SA3#109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726942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896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43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192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940014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Assurance Specification for Management Function (MnF)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SCAS_5G_MF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New TS 33.526, CR to TR 33.926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Finalize the new TS (MnF SCAS) and send it for approval together with the CR to TR 33.926 for MnF product.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sharepoint/v4"/>
    <ds:schemaRef ds:uri="5a888943-97ca-4c93-b605-714bb5e9e285"/>
    <ds:schemaRef ds:uri="http://www.w3.org/XML/1998/namespace"/>
    <ds:schemaRef ds:uri="http://schemas.microsoft.com/office/infopath/2007/PartnerControls"/>
    <ds:schemaRef ds:uri="http://purl.org/dc/terms/"/>
    <ds:schemaRef ds:uri="e32f50e1-6846-4d7d-ad60-ccd6877e6c5e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11094</TotalTime>
  <Words>101</Words>
  <Application>Microsoft Office PowerPoint</Application>
  <PresentationFormat>On-screen Show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Times New Roman</vt:lpstr>
      <vt:lpstr>Office Theme</vt:lpstr>
      <vt:lpstr>SA WG3 Status report for MnF SCAS</vt:lpstr>
      <vt:lpstr>PowerPoint Presentation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Huawei-NB</cp:lastModifiedBy>
  <cp:revision>1315</cp:revision>
  <dcterms:created xsi:type="dcterms:W3CDTF">2008-08-30T09:32:10Z</dcterms:created>
  <dcterms:modified xsi:type="dcterms:W3CDTF">2022-11-22T14:51:31Z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