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5" r:id="rId7"/>
    <p:sldId id="800" r:id="rId8"/>
    <p:sldId id="801" r:id="rId9"/>
    <p:sldId id="802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000000"/>
    <a:srgbClr val="5C88D0"/>
    <a:srgbClr val="72AF2F"/>
    <a:srgbClr val="2A6EA8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94947" autoAdjust="0"/>
  </p:normalViewPr>
  <p:slideViewPr>
    <p:cSldViewPr snapToGrid="0">
      <p:cViewPr varScale="1">
        <p:scale>
          <a:sx n="110" d="100"/>
          <a:sy n="110" d="100"/>
        </p:scale>
        <p:origin x="13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880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273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9189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SA3#110, February 20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–24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22828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 smtClean="0"/>
              <a:t>SA WG3 Status report for FS_EDGE_Ph2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/>
          <p:cNvSpPr txBox="1">
            <a:spLocks/>
          </p:cNvSpPr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000" b="1" kern="0" smtClean="0"/>
              <a:t/>
            </a:r>
            <a:br>
              <a:rPr lang="en-US" altLang="en-US" sz="2000" b="1" kern="0" smtClean="0"/>
            </a:br>
            <a:r>
              <a:rPr lang="en-US" altLang="zh-CN" sz="1800" b="1" kern="0" smtClean="0">
                <a:latin typeface="Arial" charset="0"/>
              </a:rPr>
              <a:t>Bo Zhang</a:t>
            </a:r>
            <a:endParaRPr lang="en-GB" sz="1800" b="1" kern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kern="0" smtClean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05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05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</a:t>
            </a:r>
            <a:r>
              <a:rPr lang="en-CA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and updated</a:t>
            </a:r>
            <a:r>
              <a:rPr lang="en-CA" sz="105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Evaluation on solutions for KI 2.2</a:t>
            </a:r>
            <a:r>
              <a:rPr lang="en-CA" sz="105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“</a:t>
            </a:r>
            <a:r>
              <a:rPr lang="en-GB" altLang="zh-CN" sz="1050" dirty="0" smtClean="0"/>
              <a:t>Authentication </a:t>
            </a:r>
            <a:r>
              <a:rPr lang="en-GB" altLang="zh-CN" sz="1050" dirty="0"/>
              <a:t>mechanism selection between EEC and </a:t>
            </a:r>
            <a:r>
              <a:rPr lang="en-GB" altLang="zh-CN" sz="1050" dirty="0" smtClean="0"/>
              <a:t>ECS/EES”</a:t>
            </a:r>
            <a:r>
              <a:rPr lang="en-CA" altLang="zh-CN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05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welcomed. 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and evaluation for KI 2.2 (new </a:t>
            </a: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and updated). </a:t>
            </a:r>
            <a:endParaRPr lang="en-CA" sz="105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05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05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05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05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SA2 and SA6 group</a:t>
            </a: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SA2/SA6-related 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05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January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Finish the conclusion on Key issue #2.1, #2.2 #2.3, and #2.6.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EDGE WID and conclusions were mainly approved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Finalize all the conclusions, and prepare the </a:t>
            </a:r>
            <a:r>
              <a:rPr lang="en-US" sz="1400" u="sng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draftCR</a:t>
            </a:r>
            <a:r>
              <a:rPr lang="en-US" sz="1400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for TS 33.501, and TS 33.558.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Finalize all </a:t>
            </a:r>
            <a:r>
              <a:rPr lang="en-US" altLang="zh-CN" sz="1400" u="sng" dirty="0" err="1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draftCR</a:t>
            </a:r>
            <a:r>
              <a:rPr lang="en-US" altLang="zh-CN" sz="1400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for TS 33.501, and TS </a:t>
            </a:r>
            <a:r>
              <a:rPr lang="en-US" altLang="zh-CN" sz="1400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33.558; TR will be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u="sng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CR </a:t>
            </a:r>
            <a:r>
              <a:rPr lang="en-US" altLang="zh-CN" sz="1400" u="sng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TS 33.501, and TS 33.558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u="sng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FS_EDGE_Ph2  Status  </a:t>
            </a:r>
          </a:p>
        </p:txBody>
      </p:sp>
    </p:spTree>
    <p:extLst>
      <p:ext uri="{BB962C8B-B14F-4D97-AF65-F5344CB8AC3E}">
        <p14:creationId xmlns:p14="http://schemas.microsoft.com/office/powerpoint/2010/main" val="7810934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6536082"/>
              </p:ext>
            </p:extLst>
          </p:nvPr>
        </p:nvGraphicFramePr>
        <p:xfrm>
          <a:off x="454282" y="1373891"/>
          <a:ext cx="8474973" cy="480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524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3039291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  <a:gridCol w="2328158"/>
              </a:tblGrid>
              <a:tr h="460610">
                <a:tc>
                  <a:txBody>
                    <a:bodyPr/>
                    <a:lstStyle/>
                    <a:p>
                      <a:r>
                        <a:rPr lang="en-US" sz="16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Solution </a:t>
                      </a:r>
                      <a:r>
                        <a:rPr lang="en-US" sz="1600" dirty="0" smtClean="0"/>
                        <a:t>status (TR)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DraftCR</a:t>
                      </a:r>
                      <a:r>
                        <a:rPr lang="en-US" sz="1600" dirty="0" smtClean="0"/>
                        <a:t> preparation</a:t>
                      </a:r>
                      <a:r>
                        <a:rPr lang="en-US" sz="1600" baseline="0" dirty="0" smtClean="0"/>
                        <a:t> (TS)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25005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#1.1: How to authorize PDU session to support local traffic routing to access an EHE in the VPLMN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/>
                        <a:t>concluded</a:t>
                      </a:r>
                      <a:endParaRPr lang="en-US" sz="11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No</a:t>
                      </a:r>
                      <a:endParaRPr lang="en-US" sz="11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52500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#1.2: Security of EAS discovery procedure via V-EASDF in VPLMN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Mainly concluded </a:t>
                      </a:r>
                      <a:r>
                        <a:rPr lang="en-US" sz="1100" dirty="0" smtClean="0"/>
                        <a:t>with two</a:t>
                      </a:r>
                      <a:r>
                        <a:rPr lang="en-US" sz="1100" baseline="0" dirty="0" smtClean="0"/>
                        <a:t> common issues on non-roaming and communication between V-EASDF and H-EASDF/DNS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Yes on the security information distribution.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0610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#2.1: Authentication and authorization of the EEC/UE by the ECS/EES</a:t>
                      </a:r>
                      <a:endParaRPr lang="en-US" sz="11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/>
                        <a:t>Mainly concluded </a:t>
                      </a:r>
                      <a:r>
                        <a:rPr lang="en-US" altLang="zh-CN" sz="1100" b="0" dirty="0" smtClean="0"/>
                        <a:t>with one issue on </a:t>
                      </a:r>
                      <a:r>
                        <a:rPr lang="en-US" altLang="zh-CN" sz="1100" b="1" dirty="0" smtClean="0"/>
                        <a:t>restricting the privileged services </a:t>
                      </a:r>
                      <a:r>
                        <a:rPr lang="en-US" altLang="zh-CN" sz="1100" b="0" dirty="0" smtClean="0"/>
                        <a:t>when only Server side certificate-based TLS authentication is performed</a:t>
                      </a:r>
                      <a:endParaRPr lang="en-US" altLang="zh-CN" sz="1100" b="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/>
                        <a:t>Yes on the default authentication mechanism</a:t>
                      </a:r>
                      <a:r>
                        <a:rPr lang="en-US" altLang="zh-CN" sz="1100" b="0" baseline="0" dirty="0" smtClean="0"/>
                        <a:t> </a:t>
                      </a: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at this stage.</a:t>
                      </a:r>
                      <a:endParaRPr lang="en-US" altLang="zh-CN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zh-CN" sz="1100" b="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50996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#2.2: Authentication mechanism selection between EEC and ECS/EES</a:t>
                      </a:r>
                      <a:endParaRPr lang="en-US" sz="11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/>
                        <a:t>Mainly concluded </a:t>
                      </a:r>
                      <a:r>
                        <a:rPr lang="en-US" altLang="zh-CN" sz="1100" b="0" dirty="0" smtClean="0"/>
                        <a:t>with one issue on </a:t>
                      </a:r>
                      <a:r>
                        <a:rPr lang="en-US" altLang="zh-CN" sz="1100" b="1" dirty="0" smtClean="0"/>
                        <a:t>optimization</a:t>
                      </a:r>
                      <a:r>
                        <a:rPr lang="en-US" altLang="zh-CN" sz="1100" b="0" dirty="0" smtClean="0"/>
                        <a:t> of authentication negotiation. </a:t>
                      </a:r>
                      <a:endParaRPr lang="en-US" sz="11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Yes on the clarification on TLS</a:t>
                      </a:r>
                      <a:r>
                        <a:rPr lang="en-US" sz="1100" baseline="0" dirty="0" smtClean="0"/>
                        <a:t> v1.3 </a:t>
                      </a: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at this stage.</a:t>
                      </a:r>
                      <a:endParaRPr lang="en-US" altLang="zh-CN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437073"/>
                  </a:ext>
                </a:extLst>
              </a:tr>
              <a:tr h="46061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#2.3: Authentication and Authorization between V-ECS and H-ECS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</a:rPr>
                        <a:t>Concluded.</a:t>
                      </a:r>
                      <a:endParaRPr lang="en-US" altLang="zh-C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/>
                        <a:t>Yes</a:t>
                      </a:r>
                    </a:p>
                    <a:p>
                      <a:endParaRPr lang="en-US" altLang="zh-CN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2758124"/>
                  </a:ext>
                </a:extLst>
              </a:tr>
              <a:tr h="46061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#2.4: Transport security for the EDGE10 interface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concluded</a:t>
                      </a:r>
                      <a:endParaRPr lang="en-US" altLang="zh-CN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/>
                        <a:t>Yes </a:t>
                      </a:r>
                    </a:p>
                    <a:p>
                      <a:endParaRPr lang="en-US" altLang="zh-CN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4121967"/>
                  </a:ext>
                </a:extLst>
              </a:tr>
              <a:tr h="52500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#2.5: Authentication and Authorization between AC and EEC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concluded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/>
                        <a:t>Yes </a:t>
                      </a:r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500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 issue #2.6: New KI on authorization between </a:t>
                      </a:r>
                      <a:r>
                        <a:rPr lang="en-US" sz="1100" dirty="0" err="1" smtClean="0"/>
                        <a:t>EESes</a:t>
                      </a:r>
                      <a:endParaRPr lang="en-US" sz="1100" dirty="0"/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/>
                        <a:t>Mainly concluded </a:t>
                      </a:r>
                      <a:r>
                        <a:rPr lang="en-US" altLang="zh-CN" sz="1100" b="0" dirty="0" smtClean="0"/>
                        <a:t>with one issue on </a:t>
                      </a:r>
                      <a:r>
                        <a:rPr lang="en-US" altLang="zh-CN" sz="1100" b="1" dirty="0" smtClean="0"/>
                        <a:t>the necessity of token</a:t>
                      </a:r>
                      <a:r>
                        <a:rPr lang="en-US" altLang="zh-CN" sz="1100" b="1" baseline="0" dirty="0" smtClean="0"/>
                        <a:t> authorization.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Yes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on the local policy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at this stage.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Summary and TS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FS_EDGE_Ph2 / EDGE_Ph2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6206177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33.739 v0.6.0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scope, 8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issues, and 27 solutions.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altLang="zh-CN" sz="1600" dirty="0"/>
              <a:t>TR 23.700-48: "5G System Enhancements for Edge Computing; Phase 2"</a:t>
            </a:r>
            <a:r>
              <a:rPr lang="en-US" altLang="zh-CN" sz="1600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Also approved by SA plenary.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SA6 </a:t>
            </a:r>
            <a:r>
              <a:rPr lang="en-US" altLang="zh-CN" sz="1600" dirty="0"/>
              <a:t>SID </a:t>
            </a:r>
            <a:r>
              <a:rPr lang="en-US" altLang="zh-CN" sz="1600" dirty="0" smtClean="0"/>
              <a:t>(</a:t>
            </a:r>
            <a:r>
              <a:rPr lang="en-GB" altLang="zh-CN" sz="1600" dirty="0"/>
              <a:t>TR 23.700-98: "</a:t>
            </a:r>
            <a:r>
              <a:rPr lang="en-IN" altLang="zh-CN" sz="1600" dirty="0"/>
              <a:t>Study on Enhanced architecture for enabling Edge Applications</a:t>
            </a:r>
            <a:r>
              <a:rPr lang="en-GB" altLang="zh-CN" sz="1600" dirty="0"/>
              <a:t> "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Also approved by SA </a:t>
            </a:r>
            <a:r>
              <a:rPr lang="en-US" altLang="zh-CN" sz="1600" dirty="0" smtClean="0"/>
              <a:t>plenary.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FS_EDGE_Ph2</a:t>
            </a:r>
            <a:r>
              <a:rPr lang="en-US" sz="2000" dirty="0" smtClean="0">
                <a:solidFill>
                  <a:srgbClr val="FF0000"/>
                </a:solidFill>
              </a:rPr>
              <a:t>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SA3#110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4540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 of support for Edge Computing —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80%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33.739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1478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documentManagement/types"/>
    <ds:schemaRef ds:uri="http://purl.org/dc/elements/1.1/"/>
    <ds:schemaRef ds:uri="71c5aaf6-e6ce-465b-b873-5148d2a4c105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486</Words>
  <Application>Microsoft Office PowerPoint</Application>
  <PresentationFormat>全屏显示(4:3)</PresentationFormat>
  <Paragraphs>83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1341</cp:revision>
  <dcterms:created xsi:type="dcterms:W3CDTF">2008-08-30T09:32:10Z</dcterms:created>
  <dcterms:modified xsi:type="dcterms:W3CDTF">2023-03-07T02:01:36Z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(3)gb/8SvAtSiHg6mt3yJHpcrRQPB9LmClYepxt05QOt3rNigDrggJiQBxmRCGYqPieDLmh/t9f
Zb1wYGCWLKv30iKNmmQFt/E5bs/bINTMosd38+687nWjijJ1xOvvzL8nqEADNkkrwiTwBbvq
qboEyIkDJt8iMeasUUKrkTqaYW9HVLR9sHI92ALUAVln1Qh4w61UovJZNXUIAdb+ZLps6qGz
KvJxgzc384kTh449kG</vt:lpwstr>
  </property>
  <property fmtid="{D5CDD505-2E9C-101B-9397-08002B2CF9AE}" pid="10" name="_2015_ms_pID_7253431">
    <vt:lpwstr>CG3EAd5ICrbKBl60AjsjrfVcXshoWgKLQBhefB8cou8/aXc3QTJyy8
DAPbkWeJhiV1S3IBAaOvgpYJRt51Oi/yTj6cEhXf1qPShkPagOHD6wL33mxA7BFHV8K5s/3/
jcBb5/I3hDr0u81N6QaZ7vJ98nBK+KSkQe5iKqPZ+uXV1F7cNoxBmtzV3/lg+eQuoB3rdh33
G0LgX+6O6ANbMTqRagTL3sqQ/ymsvCdRETU4</vt:lpwstr>
  </property>
  <property fmtid="{D5CDD505-2E9C-101B-9397-08002B2CF9AE}" pid="11" name="_2015_ms_pID_7253432">
    <vt:lpwstr>rg==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1677467704</vt:lpwstr>
  </property>
</Properties>
</file>