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6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2" autoAdjust="0"/>
    <p:restoredTop sz="94980" autoAdjust="0"/>
  </p:normalViewPr>
  <p:slideViewPr>
    <p:cSldViewPr snapToGrid="0">
      <p:cViewPr varScale="1">
        <p:scale>
          <a:sx n="91" d="100"/>
          <a:sy n="91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urabh Khare (Nokia)" userId="67fbe8cd-29ac-4ac0-9980-2fce8be0bc94" providerId="ADAL" clId="{AD92C0EE-B214-4F08-A6A4-F105B78BF934}"/>
    <pc:docChg chg="undo custSel modSld">
      <pc:chgData name="Saurabh Khare (Nokia)" userId="67fbe8cd-29ac-4ac0-9980-2fce8be0bc94" providerId="ADAL" clId="{AD92C0EE-B214-4F08-A6A4-F105B78BF934}" dt="2023-03-07T11:13:18.880" v="79" actId="20577"/>
      <pc:docMkLst>
        <pc:docMk/>
      </pc:docMkLst>
      <pc:sldChg chg="modSp mod">
        <pc:chgData name="Saurabh Khare (Nokia)" userId="67fbe8cd-29ac-4ac0-9980-2fce8be0bc94" providerId="ADAL" clId="{AD92C0EE-B214-4F08-A6A4-F105B78BF934}" dt="2023-03-07T11:13:18.880" v="79" actId="20577"/>
        <pc:sldMkLst>
          <pc:docMk/>
          <pc:sldMk cId="2503194211" sldId="792"/>
        </pc:sldMkLst>
        <pc:spChg chg="mod">
          <ac:chgData name="Saurabh Khare (Nokia)" userId="67fbe8cd-29ac-4ac0-9980-2fce8be0bc94" providerId="ADAL" clId="{AD92C0EE-B214-4F08-A6A4-F105B78BF934}" dt="2023-03-07T11:10:13.866" v="12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Saurabh Khare (Nokia)" userId="67fbe8cd-29ac-4ac0-9980-2fce8be0bc94" providerId="ADAL" clId="{AD92C0EE-B214-4F08-A6A4-F105B78BF934}" dt="2023-03-07T11:13:18.880" v="7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Saurabh Khare (Nokia)" userId="67fbe8cd-29ac-4ac0-9980-2fce8be0bc94" providerId="ADAL" clId="{AD92C0EE-B214-4F08-A6A4-F105B78BF934}" dt="2023-03-07T11:10:24.738" v="14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Saurabh Khare (Nokia)" userId="67fbe8cd-29ac-4ac0-9980-2fce8be0bc94" providerId="ADAL" clId="{AD92C0EE-B214-4F08-A6A4-F105B78BF934}" dt="2023-03-07T11:09:37.747" v="3"/>
        <pc:sldMkLst>
          <pc:docMk/>
          <pc:sldMk cId="539970028" sldId="793"/>
        </pc:sldMkLst>
        <pc:spChg chg="mod">
          <ac:chgData name="Saurabh Khare (Nokia)" userId="67fbe8cd-29ac-4ac0-9980-2fce8be0bc94" providerId="ADAL" clId="{AD92C0EE-B214-4F08-A6A4-F105B78BF934}" dt="2023-03-07T11:09:31.660" v="2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Saurabh Khare (Nokia)" userId="67fbe8cd-29ac-4ac0-9980-2fce8be0bc94" providerId="ADAL" clId="{AD92C0EE-B214-4F08-A6A4-F105B78BF934}" dt="2023-03-07T11:09:37.747" v="3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Saurabh Khare (Nokia)" userId="67fbe8cd-29ac-4ac0-9980-2fce8be0bc94" providerId="ADAL" clId="{AD92C0EE-B214-4F08-A6A4-F105B78BF934}" dt="2023-03-07T11:12:41.248" v="45" actId="13926"/>
        <pc:sldMkLst>
          <pc:docMk/>
          <pc:sldMk cId="3491595708" sldId="794"/>
        </pc:sldMkLst>
        <pc:spChg chg="mod">
          <ac:chgData name="Saurabh Khare (Nokia)" userId="67fbe8cd-29ac-4ac0-9980-2fce8be0bc94" providerId="ADAL" clId="{AD92C0EE-B214-4F08-A6A4-F105B78BF934}" dt="2023-03-07T11:09:50.074" v="5" actId="1076"/>
          <ac:spMkLst>
            <pc:docMk/>
            <pc:sldMk cId="3491595708" sldId="794"/>
            <ac:spMk id="4" creationId="{A6A27327-DB1C-4EF3-8FA2-A10DF7DB2B50}"/>
          </ac:spMkLst>
        </pc:spChg>
        <pc:graphicFrameChg chg="del modGraphic">
          <ac:chgData name="Saurabh Khare (Nokia)" userId="67fbe8cd-29ac-4ac0-9980-2fce8be0bc94" providerId="ADAL" clId="{AD92C0EE-B214-4F08-A6A4-F105B78BF934}" dt="2023-03-07T11:09:53.666" v="7" actId="478"/>
          <ac:graphicFrameMkLst>
            <pc:docMk/>
            <pc:sldMk cId="3491595708" sldId="794"/>
            <ac:graphicFrameMk id="2" creationId="{3681DB71-24EF-4B18-9FA1-DD56518C5CCC}"/>
          </ac:graphicFrameMkLst>
        </pc:graphicFrameChg>
        <pc:graphicFrameChg chg="add mod modGraphic">
          <ac:chgData name="Saurabh Khare (Nokia)" userId="67fbe8cd-29ac-4ac0-9980-2fce8be0bc94" providerId="ADAL" clId="{AD92C0EE-B214-4F08-A6A4-F105B78BF934}" dt="2023-03-07T11:12:41.248" v="45" actId="13926"/>
          <ac:graphicFrameMkLst>
            <pc:docMk/>
            <pc:sldMk cId="3491595708" sldId="794"/>
            <ac:graphicFrameMk id="5" creationId="{3F974822-9B6F-4BDA-A834-A99278818868}"/>
          </ac:graphicFrameMkLst>
        </pc:graphicFrameChg>
      </pc:sldChg>
      <pc:sldChg chg="modSp mod">
        <pc:chgData name="Saurabh Khare (Nokia)" userId="67fbe8cd-29ac-4ac0-9980-2fce8be0bc94" providerId="ADAL" clId="{AD92C0EE-B214-4F08-A6A4-F105B78BF934}" dt="2023-03-07T11:09:22.617" v="1"/>
        <pc:sldMkLst>
          <pc:docMk/>
          <pc:sldMk cId="2967176420" sldId="796"/>
        </pc:sldMkLst>
        <pc:spChg chg="mod">
          <ac:chgData name="Saurabh Khare (Nokia)" userId="67fbe8cd-29ac-4ac0-9980-2fce8be0bc94" providerId="ADAL" clId="{AD92C0EE-B214-4F08-A6A4-F105B78BF934}" dt="2023-03-07T11:09:13.772" v="0"/>
          <ac:spMkLst>
            <pc:docMk/>
            <pc:sldMk cId="2967176420" sldId="796"/>
            <ac:spMk id="3" creationId="{0547EA52-45AD-4560-B3CA-BB440A077B11}"/>
          </ac:spMkLst>
        </pc:spChg>
        <pc:spChg chg="mod">
          <ac:chgData name="Saurabh Khare (Nokia)" userId="67fbe8cd-29ac-4ac0-9980-2fce8be0bc94" providerId="ADAL" clId="{AD92C0EE-B214-4F08-A6A4-F105B78BF934}" dt="2023-03-07T11:09:22.617" v="1"/>
          <ac:spMkLst>
            <pc:docMk/>
            <pc:sldMk cId="2967176420" sldId="796"/>
            <ac:spMk id="4" creationId="{B45E0996-3091-4AFD-8E88-318B6E84CA3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10 </a:t>
            </a:r>
            <a:r>
              <a:rPr lang="pl-PL" altLang="de-DE" sz="1200" dirty="0" err="1">
                <a:solidFill>
                  <a:schemeClr val="bg1"/>
                </a:solidFill>
              </a:rPr>
              <a:t>February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20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24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en-IN" dirty="0"/>
              <a:t>FS_5WWC_Ph2_Sec 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dirty="0"/>
            </a:br>
            <a:r>
              <a:rPr lang="en-GB" altLang="en-US" sz="2000" b="1" dirty="0">
                <a:latin typeface="Arial" charset="0"/>
              </a:rPr>
              <a:t>Saurabh Khare</a:t>
            </a:r>
            <a:endParaRPr lang="en-GB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Nokia, Nokia Shanghai Bell</a:t>
            </a:r>
            <a:endParaRPr lang="en-US" altLang="en-US" sz="2400" dirty="0">
              <a:latin typeface="Arial" panose="020B0604020202020204" pitchFamily="34" charset="0"/>
            </a:endParaRPr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679269" y="1199231"/>
            <a:ext cx="7963071" cy="4941356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i="1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Conclude pending </a:t>
            </a:r>
            <a:r>
              <a:rPr lang="en-US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KIs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 on WID draft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The TR is expected to sent for information.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Start normative work and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Agree on the WID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and May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 and Conclude KI4. TR should be sent for approval.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Aug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Complete normative work</a:t>
            </a:r>
            <a:endParaRPr lang="pl-PL" sz="1400" dirty="0">
              <a:latin typeface="Calibri" panose="020F0502020204030204" pitchFamily="34" charset="0"/>
            </a:endParaRPr>
          </a:p>
          <a:p>
            <a:pPr marL="742950" lvl="2" indent="-342900">
              <a:buFont typeface="Symbol" panose="05050102010706020507" pitchFamily="18" charset="2"/>
              <a:buChar char=""/>
            </a:pPr>
            <a:endParaRPr lang="en-GB" sz="1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358775" lvl="1" indent="0">
              <a:buClrTx/>
              <a:buNone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01660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377843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89270" y="775549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270" y="313884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974822-9B6F-4BDA-A834-A99278818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69488"/>
              </p:ext>
            </p:extLst>
          </p:nvPr>
        </p:nvGraphicFramePr>
        <p:xfrm>
          <a:off x="589270" y="1057543"/>
          <a:ext cx="8331537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690">
                  <a:extLst>
                    <a:ext uri="{9D8B030D-6E8A-4147-A177-3AD203B41FA5}">
                      <a16:colId xmlns:a16="http://schemas.microsoft.com/office/drawing/2014/main" val="760667433"/>
                    </a:ext>
                  </a:extLst>
                </a:gridCol>
                <a:gridCol w="3856776">
                  <a:extLst>
                    <a:ext uri="{9D8B030D-6E8A-4147-A177-3AD203B41FA5}">
                      <a16:colId xmlns:a16="http://schemas.microsoft.com/office/drawing/2014/main" val="3522660033"/>
                    </a:ext>
                  </a:extLst>
                </a:gridCol>
                <a:gridCol w="2215071">
                  <a:extLst>
                    <a:ext uri="{9D8B030D-6E8A-4147-A177-3AD203B41FA5}">
                      <a16:colId xmlns:a16="http://schemas.microsoft.com/office/drawing/2014/main" val="2296835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73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of AUN3 device behind RG and supporting </a:t>
                      </a:r>
                      <a:r>
                        <a:rPr lang="en-IN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b="1" dirty="0"/>
                        <a:t>Solution #</a:t>
                      </a: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EAP_AKA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prime based authentication for AUN3 devices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#4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AAA server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AUN3 device supporting 5G Key hierarchy (i.e. N5CW)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is used as the basis for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and #4 are used as the basis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 is used for N5CW device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27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 to UE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Due to SA2 progress on the issues, there is no normative work needed for this 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508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Presented but postponed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Solution 11 is used for the normative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3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#4: Security aspect of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without full authentication 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#5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rand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#6: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count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#7: 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Fast BSS Transition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#8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Security Establishment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#13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using modified ERP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FFFF00"/>
                          </a:highlight>
                        </a:rPr>
                        <a:t>Open</a:t>
                      </a:r>
                      <a:r>
                        <a:rPr lang="en-US" sz="1100" dirty="0"/>
                        <a:t>. New solution was added in the Feb meeting, more discussions are required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5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100" dirty="0"/>
                        <a:t>KI #5: Authentication of UE connecting to RG using NSWO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#12: Authentication of UE connecting to RG by NSWO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Solution 12 is used for the normative work</a:t>
                      </a:r>
                    </a:p>
                    <a:p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024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507468"/>
            <a:ext cx="7784618" cy="2977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 dirty="0"/>
              <a:t>TR </a:t>
            </a:r>
            <a:r>
              <a:rPr lang="en-IN" sz="1200" kern="0" dirty="0">
                <a:latin typeface="Calibri" panose="020F0502020204030204" pitchFamily="34" charset="0"/>
              </a:rPr>
              <a:t>33.887</a:t>
            </a:r>
            <a:r>
              <a:rPr lang="en-IN" altLang="de-DE" sz="1200" kern="0" dirty="0"/>
              <a:t> v0.6.0 contains 5 key issues and related 13 solutions.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Only 1 KI is pending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/>
              <a:t>FYI: SA2 TR is approved, and normative work is 45% completed.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zh-CN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 err="1"/>
              <a:t>None</a:t>
            </a:r>
            <a:r>
              <a:rPr lang="pl-PL" altLang="zh-CN" sz="1200" dirty="0"/>
              <a:t> 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55816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FS_5WWC_Ph2_Sec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5523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960030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5WWC Phase 2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FS_5WWC_Ph2_Sec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33.887 is updated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18520</TotalTime>
  <Words>522</Words>
  <Application>Microsoft Office PowerPoint</Application>
  <PresentationFormat>On-screen Show (4:3)</PresentationFormat>
  <Paragraphs>88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Saurabh_2</cp:lastModifiedBy>
  <cp:revision>1338</cp:revision>
  <dcterms:created xsi:type="dcterms:W3CDTF">2008-08-30T09:32:10Z</dcterms:created>
  <dcterms:modified xsi:type="dcterms:W3CDTF">2023-03-07T11:13:19Z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