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0" d="100"/>
          <a:sy n="110" d="100"/>
        </p:scale>
        <p:origin x="12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400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2B289B28-083C-43A8-973F-921019C770B2}"/>
    <pc:docChg chg="custSel addSld delSld modSld">
      <pc:chgData name="Alec Brusilovsky" userId="f4aaf3af-7629-4ade-81a6-99ee1ad33bcf" providerId="ADAL" clId="{2B289B28-083C-43A8-973F-921019C770B2}" dt="2022-08-31T17:04:52.749" v="599" actId="122"/>
      <pc:docMkLst>
        <pc:docMk/>
      </pc:docMkLst>
      <pc:sldChg chg="addSp modSp mod">
        <pc:chgData name="Alec Brusilovsky" userId="f4aaf3af-7629-4ade-81a6-99ee1ad33bcf" providerId="ADAL" clId="{2B289B28-083C-43A8-973F-921019C770B2}" dt="2022-08-31T17:04:52.749" v="599" actId="122"/>
        <pc:sldMkLst>
          <pc:docMk/>
          <pc:sldMk cId="0" sldId="303"/>
        </pc:sldMkLst>
        <pc:spChg chg="add mod">
          <ac:chgData name="Alec Brusilovsky" userId="f4aaf3af-7629-4ade-81a6-99ee1ad33bcf" providerId="ADAL" clId="{2B289B28-083C-43A8-973F-921019C770B2}" dt="2022-08-31T17:04:52.749" v="599" actId="122"/>
          <ac:spMkLst>
            <pc:docMk/>
            <pc:sldMk cId="0" sldId="303"/>
            <ac:spMk id="2" creationId="{4E4CDE1C-22BB-D77D-2F89-25D354C1C2F9}"/>
          </ac:spMkLst>
        </pc:spChg>
        <pc:spChg chg="mod">
          <ac:chgData name="Alec Brusilovsky" userId="f4aaf3af-7629-4ade-81a6-99ee1ad33bcf" providerId="ADAL" clId="{2B289B28-083C-43A8-973F-921019C770B2}" dt="2022-08-31T17:02:48.017" v="467" actId="14100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Alec Brusilovsky" userId="f4aaf3af-7629-4ade-81a6-99ee1ad33bcf" providerId="ADAL" clId="{2B289B28-083C-43A8-973F-921019C770B2}" dt="2022-08-30T17:36:06.131" v="466" actId="20577"/>
        <pc:sldMkLst>
          <pc:docMk/>
          <pc:sldMk cId="3452607634" sldId="791"/>
        </pc:sldMkLst>
        <pc:spChg chg="mod">
          <ac:chgData name="Alec Brusilovsky" userId="f4aaf3af-7629-4ade-81a6-99ee1ad33bcf" providerId="ADAL" clId="{2B289B28-083C-43A8-973F-921019C770B2}" dt="2022-08-30T17:36:06.131" v="466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new del mod">
        <pc:chgData name="Alec Brusilovsky" userId="f4aaf3af-7629-4ade-81a6-99ee1ad33bcf" providerId="ADAL" clId="{2B289B28-083C-43A8-973F-921019C770B2}" dt="2022-08-30T17:34:38.181" v="435" actId="47"/>
        <pc:sldMkLst>
          <pc:docMk/>
          <pc:sldMk cId="222784193" sldId="795"/>
        </pc:sldMkLst>
        <pc:spChg chg="mod">
          <ac:chgData name="Alec Brusilovsky" userId="f4aaf3af-7629-4ade-81a6-99ee1ad33bcf" providerId="ADAL" clId="{2B289B28-083C-43A8-973F-921019C770B2}" dt="2022-08-30T17:18:07.299" v="431" actId="20577"/>
          <ac:spMkLst>
            <pc:docMk/>
            <pc:sldMk cId="222784193" sldId="795"/>
            <ac:spMk id="2" creationId="{250CBDA9-910B-8C8B-F8BF-4898B6C21968}"/>
          </ac:spMkLst>
        </pc:spChg>
        <pc:spChg chg="mod">
          <ac:chgData name="Alec Brusilovsky" userId="f4aaf3af-7629-4ade-81a6-99ee1ad33bcf" providerId="ADAL" clId="{2B289B28-083C-43A8-973F-921019C770B2}" dt="2022-08-30T17:18:42.856" v="434" actId="20577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2B289B28-083C-43A8-973F-921019C770B2}" dt="2022-08-30T17:09:44.328" v="16" actId="20577"/>
          <ac:spMkLst>
            <pc:docMk/>
            <pc:sldMk cId="222784193" sldId="795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3/2/2023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3/2/2023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SA3#110 February 20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 – 24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for </a:t>
            </a:r>
            <a:r>
              <a:rPr lang="fr-FR" dirty="0" smtClean="0"/>
              <a:t>‘</a:t>
            </a:r>
            <a:r>
              <a:rPr lang="fr-FR" b="1" dirty="0" smtClean="0"/>
              <a:t>MCXSec3</a:t>
            </a:r>
            <a:r>
              <a:rPr lang="fr-FR" dirty="0" smtClean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Tim Woodward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Motorola Solutions, </a:t>
            </a:r>
            <a:r>
              <a:rPr lang="en-GB" sz="1800" b="1" dirty="0" err="1" smtClean="0">
                <a:latin typeface="Arial" charset="0"/>
              </a:rPr>
              <a:t>Inc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:a16="http://schemas.microsoft.com/office/drawing/2014/main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 smtClean="0"/>
              <a:t>None</a:t>
            </a:r>
            <a:endParaRPr lang="en-CA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‘MCXSec3’ 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SA3#110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142013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7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940015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Mission Critical security enhancements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MCXSec3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TS 33.180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Fulfil scope of normative work by Release 18 Stage 2 deadline.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5a888943-97ca-4c93-b605-714bb5e9e285"/>
    <ds:schemaRef ds:uri="http://schemas.microsoft.com/office/infopath/2007/PartnerControls"/>
    <ds:schemaRef ds:uri="http://purl.org/dc/terms/"/>
    <ds:schemaRef ds:uri="http://schemas.microsoft.com/office/2006/documentManagement/types"/>
    <ds:schemaRef ds:uri="e32f50e1-6846-4d7d-ad60-ccd6877e6c5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sharepoint/v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12154</TotalTime>
  <Words>89</Words>
  <Application>Microsoft Office PowerPoint</Application>
  <PresentationFormat>On-screen Show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Times New Roman</vt:lpstr>
      <vt:lpstr>Office Theme</vt:lpstr>
      <vt:lpstr>SA WG3 Status report for ‘MCXSec3’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Tim Woodward</cp:lastModifiedBy>
  <cp:revision>1317</cp:revision>
  <dcterms:created xsi:type="dcterms:W3CDTF">2008-08-30T09:32:10Z</dcterms:created>
  <dcterms:modified xsi:type="dcterms:W3CDTF">2023-03-02T13:28:30Z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