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793" r:id="rId6"/>
    <p:sldId id="794" r:id="rId7"/>
    <p:sldId id="792" r:id="rId8"/>
    <p:sldId id="791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3" autoAdjust="0"/>
    <p:restoredTop sz="94049" autoAdjust="0"/>
  </p:normalViewPr>
  <p:slideViewPr>
    <p:cSldViewPr snapToGrid="0">
      <p:cViewPr varScale="1">
        <p:scale>
          <a:sx n="86" d="100"/>
          <a:sy n="86" d="100"/>
        </p:scale>
        <p:origin x="108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9415B4BB-B107-4D5D-92EB-AE7F74C4A42D}"/>
    <pc:docChg chg="undo custSel modSld modMainMaster">
      <pc:chgData name="Alec Brusilovsky" userId="f4aaf3af-7629-4ade-81a6-99ee1ad33bcf" providerId="ADAL" clId="{9415B4BB-B107-4D5D-92EB-AE7F74C4A42D}" dt="2023-03-06T15:14:51.461" v="929" actId="20577"/>
      <pc:docMkLst>
        <pc:docMk/>
      </pc:docMkLst>
      <pc:sldChg chg="modSp mod">
        <pc:chgData name="Alec Brusilovsky" userId="f4aaf3af-7629-4ade-81a6-99ee1ad33bcf" providerId="ADAL" clId="{9415B4BB-B107-4D5D-92EB-AE7F74C4A42D}" dt="2023-03-06T15:14:51.461" v="929" actId="20577"/>
        <pc:sldMkLst>
          <pc:docMk/>
          <pc:sldMk cId="2503194211" sldId="792"/>
        </pc:sldMkLst>
        <pc:graphicFrameChg chg="modGraphic">
          <ac:chgData name="Alec Brusilovsky" userId="f4aaf3af-7629-4ade-81a6-99ee1ad33bcf" providerId="ADAL" clId="{9415B4BB-B107-4D5D-92EB-AE7F74C4A42D}" dt="2023-03-06T15:14:51.461" v="929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lec Brusilovsky" userId="f4aaf3af-7629-4ade-81a6-99ee1ad33bcf" providerId="ADAL" clId="{9415B4BB-B107-4D5D-92EB-AE7F74C4A42D}" dt="2023-03-06T15:09:00.024" v="750" actId="20577"/>
        <pc:sldMkLst>
          <pc:docMk/>
          <pc:sldMk cId="539970028" sldId="793"/>
        </pc:sldMkLst>
        <pc:spChg chg="mod">
          <ac:chgData name="Alec Brusilovsky" userId="f4aaf3af-7629-4ade-81a6-99ee1ad33bcf" providerId="ADAL" clId="{9415B4BB-B107-4D5D-92EB-AE7F74C4A42D}" dt="2023-03-06T15:09:00.024" v="750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lec Brusilovsky" userId="f4aaf3af-7629-4ade-81a6-99ee1ad33bcf" providerId="ADAL" clId="{9415B4BB-B107-4D5D-92EB-AE7F74C4A42D}" dt="2023-03-06T15:14:29.203" v="925" actId="478"/>
        <pc:sldMkLst>
          <pc:docMk/>
          <pc:sldMk cId="3491595708" sldId="794"/>
        </pc:sldMkLst>
        <pc:spChg chg="mod">
          <ac:chgData name="Alec Brusilovsky" userId="f4aaf3af-7629-4ade-81a6-99ee1ad33bcf" providerId="ADAL" clId="{9415B4BB-B107-4D5D-92EB-AE7F74C4A42D}" dt="2023-03-06T15:11:27.601" v="837" actId="1035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lec Brusilovsky" userId="f4aaf3af-7629-4ade-81a6-99ee1ad33bcf" providerId="ADAL" clId="{9415B4BB-B107-4D5D-92EB-AE7F74C4A42D}" dt="2023-03-06T15:11:27.601" v="837" actId="1035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lec Brusilovsky" userId="f4aaf3af-7629-4ade-81a6-99ee1ad33bcf" providerId="ADAL" clId="{9415B4BB-B107-4D5D-92EB-AE7F74C4A42D}" dt="2023-03-06T15:12:07.044" v="852" actId="6549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lec Brusilovsky" userId="f4aaf3af-7629-4ade-81a6-99ee1ad33bcf" providerId="ADAL" clId="{9415B4BB-B107-4D5D-92EB-AE7F74C4A42D}" dt="2023-03-06T15:11:27.601" v="837" actId="1035"/>
          <ac:spMkLst>
            <pc:docMk/>
            <pc:sldMk cId="3491595708" sldId="794"/>
            <ac:spMk id="10" creationId="{F489ECE7-6035-426A-B9FF-70F6248303BD}"/>
          </ac:spMkLst>
        </pc:spChg>
        <pc:spChg chg="mod">
          <ac:chgData name="Alec Brusilovsky" userId="f4aaf3af-7629-4ade-81a6-99ee1ad33bcf" providerId="ADAL" clId="{9415B4BB-B107-4D5D-92EB-AE7F74C4A42D}" dt="2023-03-06T15:14:22.828" v="924" actId="20577"/>
          <ac:spMkLst>
            <pc:docMk/>
            <pc:sldMk cId="3491595708" sldId="794"/>
            <ac:spMk id="13" creationId="{C611D9F9-5BE9-1B95-1714-95D5A73FEF72}"/>
          </ac:spMkLst>
        </pc:spChg>
        <pc:spChg chg="del mod">
          <ac:chgData name="Alec Brusilovsky" userId="f4aaf3af-7629-4ade-81a6-99ee1ad33bcf" providerId="ADAL" clId="{9415B4BB-B107-4D5D-92EB-AE7F74C4A42D}" dt="2023-03-06T15:14:29.203" v="925" actId="478"/>
          <ac:spMkLst>
            <pc:docMk/>
            <pc:sldMk cId="3491595708" sldId="794"/>
            <ac:spMk id="14" creationId="{CA78833A-1B68-F670-4BF8-7D5CF3E8D028}"/>
          </ac:spMkLst>
        </pc:spChg>
      </pc:sldChg>
      <pc:sldMasterChg chg="modSp mod">
        <pc:chgData name="Alec Brusilovsky" userId="f4aaf3af-7629-4ade-81a6-99ee1ad33bcf" providerId="ADAL" clId="{9415B4BB-B107-4D5D-92EB-AE7F74C4A42D}" dt="2023-03-06T14:17:33.355" v="44" actId="20577"/>
        <pc:sldMasterMkLst>
          <pc:docMk/>
          <pc:sldMasterMk cId="0" sldId="2147483729"/>
        </pc:sldMasterMkLst>
        <pc:spChg chg="mod">
          <ac:chgData name="Alec Brusilovsky" userId="f4aaf3af-7629-4ade-81a6-99ee1ad33bcf" providerId="ADAL" clId="{9415B4BB-B107-4D5D-92EB-AE7F74C4A42D}" dt="2023-03-06T14:17:33.355" v="44" actId="20577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Alec Brusilovsky" userId="f4aaf3af-7629-4ade-81a6-99ee1ad33bcf" providerId="ADAL" clId="{9415B4BB-B107-4D5D-92EB-AE7F74C4A42D}" dt="2023-03-06T14:16:53.783" v="36" actId="20577"/>
          <ac:spMkLst>
            <pc:docMk/>
            <pc:sldMasterMk cId="0" sldId="2147483729"/>
            <ac:spMk id="1032" creationId="{00000000-0000-0000-0000-000000000000}"/>
          </ac:spMkLst>
        </pc:spChg>
      </pc:sldMasterChg>
    </pc:docChg>
  </pc:docChgLst>
  <pc:docChgLst>
    <pc:chgData name="Alec Brusilovsky" userId="f4aaf3af-7629-4ade-81a6-99ee1ad33bcf" providerId="ADAL" clId="{13C8B501-175E-46B1-BE79-3454BE7F9715}"/>
    <pc:docChg chg="modSld">
      <pc:chgData name="Alec Brusilovsky" userId="f4aaf3af-7629-4ade-81a6-99ee1ad33bcf" providerId="ADAL" clId="{13C8B501-175E-46B1-BE79-3454BE7F9715}" dt="2023-03-06T17:11:08.836" v="0"/>
      <pc:docMkLst>
        <pc:docMk/>
      </pc:docMkLst>
      <pc:sldChg chg="modSp">
        <pc:chgData name="Alec Brusilovsky" userId="f4aaf3af-7629-4ade-81a6-99ee1ad33bcf" providerId="ADAL" clId="{13C8B501-175E-46B1-BE79-3454BE7F9715}" dt="2023-03-06T17:11:08.836" v="0"/>
        <pc:sldMkLst>
          <pc:docMk/>
          <pc:sldMk cId="2503194211" sldId="792"/>
        </pc:sldMkLst>
        <pc:graphicFrameChg chg="mod">
          <ac:chgData name="Alec Brusilovsky" userId="f4aaf3af-7629-4ade-81a6-99ee1ad33bcf" providerId="ADAL" clId="{13C8B501-175E-46B1-BE79-3454BE7F9715}" dt="2023-03-06T17:11:08.836" v="0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3/6/2023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3/6/2023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SA3#110 February 20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 24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2023</a:t>
            </a: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‘</a:t>
            </a:r>
            <a:r>
              <a:rPr lang="fr-FR" b="1" dirty="0"/>
              <a:t>FS_Id_Prvc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Alec Brusilovsky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317781"/>
            <a:ext cx="8554481" cy="431954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Status after February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KI#1 </a:t>
            </a:r>
            <a:r>
              <a:rPr lang="en-CA" sz="1400" u="sng" strike="sngStrike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is fully agreed with modifications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05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Misunderstanding  of one of the evaluation conditions (“</a:t>
            </a:r>
            <a:r>
              <a:rPr lang="en-US" sz="105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the solution needs to be evaluated as to whether it is backwards compatible with SUPIs in NAI format, which might already be deployed.”) needs to be cleared</a:t>
            </a:r>
            <a:endParaRPr lang="en-CA" sz="1050" u="sng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KI#2 is agreed with EN </a:t>
            </a:r>
            <a:r>
              <a:rPr lang="en-CA" sz="140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cleared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00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Two new solutions recorded</a:t>
            </a:r>
            <a:endParaRPr lang="en-CA" sz="1000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10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new solutions from seven companies agreed with modifications for inclusion in the TR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Two new KIs were proposed at the July meeting with one of them (KI #2) requiring further work.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At SA3#110, all 32 contributions were treated</a:t>
            </a:r>
            <a:endParaRPr lang="en-US" sz="1400" dirty="0"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Overall plan: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In the April - May ‘23 meetings: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highlight>
                  <a:srgbClr val="FFFF00"/>
                </a:highlight>
                <a:latin typeface="Calibri" panose="020F0502020204030204" pitchFamily="34" charset="0"/>
              </a:rPr>
              <a:t>Start with the initial intent of the evaluation condition, i.e</a:t>
            </a:r>
            <a:r>
              <a:rPr lang="en-CA" sz="1400" b="1" u="sng" dirty="0">
                <a:highlight>
                  <a:srgbClr val="FFFF00"/>
                </a:highlight>
                <a:latin typeface="Calibri" panose="020F0502020204030204" pitchFamily="34" charset="0"/>
              </a:rPr>
              <a:t>., to indicate whether a particular solution either works or does not work with the variable-length SUPIs in NAI format that are already provisioned </a:t>
            </a:r>
            <a:r>
              <a:rPr lang="en-CA" sz="1400" u="sng" dirty="0">
                <a:highlight>
                  <a:srgbClr val="FFFF00"/>
                </a:highlight>
                <a:latin typeface="Calibri" panose="020F0502020204030204" pitchFamily="34" charset="0"/>
              </a:rPr>
              <a:t>and to agree on the KI#1 evaluation condition using less loaded description than “</a:t>
            </a:r>
            <a:r>
              <a:rPr lang="en-US" sz="1400" u="sng" dirty="0">
                <a:highlight>
                  <a:srgbClr val="FFFF00"/>
                </a:highlight>
                <a:latin typeface="Calibri" panose="020F0502020204030204" pitchFamily="34" charset="0"/>
              </a:rPr>
              <a:t>…backwards compatible with SUPIs in NAI format, which might already be deployed.”</a:t>
            </a:r>
            <a:endParaRPr lang="en-CA" sz="1400" u="sng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highlight>
                  <a:srgbClr val="FFFF00"/>
                </a:highlight>
                <a:latin typeface="Calibri" panose="020F0502020204030204" pitchFamily="34" charset="0"/>
              </a:rPr>
              <a:t>concentrate on KI#1 solutions updates and evaluations and begin concluding</a:t>
            </a:r>
            <a:r>
              <a:rPr lang="en-CA" sz="1400" u="sng" dirty="0">
                <a:latin typeface="Calibri" panose="020F0502020204030204" pitchFamily="34" charset="0"/>
              </a:rPr>
              <a:t>.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highlight>
                  <a:srgbClr val="FFFF00"/>
                </a:highlight>
                <a:latin typeface="Calibri" panose="020F0502020204030204" pitchFamily="34" charset="0"/>
              </a:rPr>
              <a:t>review and start evaluating solutions for KI#2</a:t>
            </a:r>
            <a:endParaRPr lang="en-CA" sz="1400" b="1" u="sng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Conclude for KI#1  and finish evaluations for solutions for KI #2.</a:t>
            </a:r>
            <a:endParaRPr lang="en-CA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Prior to the April - May meeting have the following treatment for KI#1 and KI#2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in the last week of March, a moderated email discussion and a conference call where we can exchange on the Evaluation of the solutions and on the road to conclusions.</a:t>
            </a:r>
            <a:endParaRPr lang="en-US" sz="1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941180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FS_Id_Prvc     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3219527"/>
              </p:ext>
            </p:extLst>
          </p:nvPr>
        </p:nvGraphicFramePr>
        <p:xfrm>
          <a:off x="405790" y="1293558"/>
          <a:ext cx="835416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2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FS_Id_Prvc’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468630" y="4829382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011680" y="4829382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of Key Issues and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3563112" y="4829382"/>
            <a:ext cx="1319784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for KI#1 solutions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5045067" y="4826333"/>
            <a:ext cx="1190244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Conclusions for KI#1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KI#2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sol. For KI#2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097F6EF-8B91-608B-8C0C-88A06EBD3B7F}"/>
              </a:ext>
            </a:extLst>
          </p:cNvPr>
          <p:cNvSpPr/>
          <p:nvPr/>
        </p:nvSpPr>
        <p:spPr bwMode="auto">
          <a:xfrm>
            <a:off x="656948" y="2201662"/>
            <a:ext cx="2175029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</a:t>
            </a: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5DF70C7-BFE4-967B-66C5-AF1DBFE7A520}"/>
              </a:ext>
            </a:extLst>
          </p:cNvPr>
          <p:cNvSpPr/>
          <p:nvPr/>
        </p:nvSpPr>
        <p:spPr bwMode="auto">
          <a:xfrm>
            <a:off x="2038371" y="2655371"/>
            <a:ext cx="1838685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5CFD375-4C1B-E814-986B-A19F96A2006D}"/>
              </a:ext>
            </a:extLst>
          </p:cNvPr>
          <p:cNvSpPr/>
          <p:nvPr/>
        </p:nvSpPr>
        <p:spPr bwMode="auto">
          <a:xfrm>
            <a:off x="3406139" y="3113547"/>
            <a:ext cx="5052802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Ten proposed  solutions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for KI #1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FA583034-531C-F32A-2277-DA6894148585}"/>
              </a:ext>
            </a:extLst>
          </p:cNvPr>
          <p:cNvSpPr/>
          <p:nvPr/>
        </p:nvSpPr>
        <p:spPr bwMode="auto">
          <a:xfrm>
            <a:off x="5230368" y="3595131"/>
            <a:ext cx="3234509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 proposed  solutions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for KI #2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11D9F9-5BE9-1B95-1714-95D5A73FEF72}"/>
              </a:ext>
            </a:extLst>
          </p:cNvPr>
          <p:cNvSpPr txBox="1"/>
          <p:nvPr/>
        </p:nvSpPr>
        <p:spPr>
          <a:xfrm>
            <a:off x="6399276" y="4826334"/>
            <a:ext cx="1190244" cy="147732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SA3#110adhoc-e </a:t>
            </a:r>
          </a:p>
          <a:p>
            <a:r>
              <a:rPr lang="en-US" dirty="0">
                <a:solidFill>
                  <a:srgbClr val="2A6EA8"/>
                </a:solidFill>
              </a:rPr>
              <a:t> April, 2023</a:t>
            </a:r>
          </a:p>
          <a:p>
            <a:r>
              <a:rPr lang="en-US" dirty="0">
                <a:solidFill>
                  <a:srgbClr val="2A6EA8"/>
                </a:solidFill>
              </a:rPr>
              <a:t>SA3#111</a:t>
            </a:r>
          </a:p>
          <a:p>
            <a:r>
              <a:rPr lang="en-US" dirty="0">
                <a:solidFill>
                  <a:srgbClr val="2A6EA8"/>
                </a:solidFill>
              </a:rPr>
              <a:t> May,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Evaluations, and Conclusions,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Some (the SID may have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‘FS_Id_Prvc’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402041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Rel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privacy of identifiers over radio access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FS_Id_Prvc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May be for RAN (KI #2)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 current technical contentious issues and only stemming from “absolute consensus” at the e-meetings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Finalise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Start conclusions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SI completion in Q1 2023 (due to the lack of time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‘FS_Id_Prvc’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2006/documentManagement/types"/>
    <ds:schemaRef ds:uri="5a888943-97ca-4c93-b605-714bb5e9e285"/>
    <ds:schemaRef ds:uri="http://schemas.microsoft.com/sharepoint/v4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e32f50e1-6846-4d7d-ad60-ccd6877e6c5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11133</TotalTime>
  <Words>549</Words>
  <Application>Microsoft Office PowerPoint</Application>
  <PresentationFormat>On-screen Show 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‘FS_Id_Prvc’</vt:lpstr>
      <vt:lpstr>PowerPoint Presentation</vt:lpstr>
      <vt:lpstr>PowerPoint Presentation</vt:lpstr>
      <vt:lpstr>PowerPoint Presentation</vt:lpstr>
      <vt:lpstr>‘FS_Id_Prvc’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Alec Brusilovsky</cp:lastModifiedBy>
  <cp:revision>1311</cp:revision>
  <dcterms:created xsi:type="dcterms:W3CDTF">2008-08-30T09:32:10Z</dcterms:created>
  <dcterms:modified xsi:type="dcterms:W3CDTF">2023-03-06T19:07:14Z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