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0"/>
  </p:notesMasterIdLst>
  <p:handoutMasterIdLst>
    <p:handoutMasterId r:id="rId11"/>
  </p:handoutMasterIdLst>
  <p:sldIdLst>
    <p:sldId id="303" r:id="rId7"/>
    <p:sldId id="795" r:id="rId8"/>
    <p:sldId id="792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2A6EA8"/>
    <a:srgbClr val="FF7C80"/>
    <a:srgbClr val="FF3300"/>
    <a:srgbClr val="62A14D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81" d="100"/>
          <a:sy n="81" d="100"/>
        </p:scale>
        <p:origin x="1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3610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 #110 February 20 –26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2023</a:t>
            </a: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2023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97455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Status report for FS_eNS_Ph3 after SA3 #110</a:t>
            </a:r>
            <a:endParaRPr lang="en-US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Zander Lei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589447" y="93403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Overall</a:t>
            </a:r>
            <a:r>
              <a:rPr lang="fr-FR" sz="2400" dirty="0">
                <a:solidFill>
                  <a:srgbClr val="FF0000"/>
                </a:solidFill>
              </a:rPr>
              <a:t> Plan (</a:t>
            </a:r>
            <a:r>
              <a:rPr lang="en-US" sz="2400" dirty="0">
                <a:solidFill>
                  <a:srgbClr val="FF0000"/>
                </a:solidFill>
              </a:rPr>
              <a:t>updated</a:t>
            </a:r>
            <a:r>
              <a:rPr lang="fr-FR" sz="2400" dirty="0">
                <a:solidFill>
                  <a:srgbClr val="FF0000"/>
                </a:solidFill>
              </a:rPr>
              <a:t>)</a:t>
            </a:r>
            <a:r>
              <a:rPr lang="en-US" sz="2400" dirty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752BA4BC-AA6E-47DA-AB7D-00DE2E6BCAAF}"/>
              </a:ext>
            </a:extLst>
          </p:cNvPr>
          <p:cNvSpPr txBox="1">
            <a:spLocks/>
          </p:cNvSpPr>
          <p:nvPr/>
        </p:nvSpPr>
        <p:spPr bwMode="auto">
          <a:xfrm>
            <a:off x="589447" y="899285"/>
            <a:ext cx="7900283" cy="5493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May meeting (#107)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SID approval  </a:t>
            </a:r>
            <a:endParaRPr lang="de-DE" altLang="de-DE" sz="1400" b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July meeting (#107ah)</a:t>
            </a:r>
            <a:endParaRPr lang="de-DE" altLang="de-DE" sz="1600" b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Approval of </a:t>
            </a:r>
            <a:r>
              <a:rPr lang="en-US" sz="14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Skeleton and Scope of </a:t>
            </a:r>
            <a:r>
              <a:rPr lang="de-DE" altLang="de-DE" sz="14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TR 33.886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sz="14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Proposals for new Key Issues</a:t>
            </a:r>
            <a:endParaRPr lang="en-US" sz="1400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August meeting (#108)</a:t>
            </a:r>
            <a:endParaRPr lang="de-DE" altLang="de-DE" sz="1600" b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Concentrate on key issues (new and updated)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New solutions are welcomed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October meeting (#108ah)</a:t>
            </a:r>
            <a:endParaRPr lang="de-DE" altLang="de-DE" sz="1600" b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Key issues and solutions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November meeting (#109)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Key issues and solutions</a:t>
            </a:r>
            <a:endParaRPr lang="de-DE" altLang="de-DE" sz="1600" b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January meeting (#109ah)</a:t>
            </a:r>
            <a:endParaRPr lang="de-DE" altLang="de-DE" sz="1600" b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Key issues and solutions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/>
              <a:t>February meeting (#110)</a:t>
            </a:r>
            <a:endParaRPr lang="de-DE" altLang="de-DE" sz="1600" b="1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Key issues, solutions, and conclusions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/>
              <a:t>April meeting</a:t>
            </a:r>
            <a:endParaRPr lang="de-DE" altLang="de-DE" sz="1600" b="1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Key issues, solutions, and conclusions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/>
              <a:t>May meeting</a:t>
            </a:r>
            <a:endParaRPr lang="de-DE" altLang="de-DE" sz="1600" b="1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Solutions and conclusions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WID proposal, if any</a:t>
            </a:r>
          </a:p>
        </p:txBody>
      </p:sp>
    </p:spTree>
    <p:extLst>
      <p:ext uri="{BB962C8B-B14F-4D97-AF65-F5344CB8AC3E}">
        <p14:creationId xmlns:p14="http://schemas.microsoft.com/office/powerpoint/2010/main" val="87584468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301625" y="1400835"/>
            <a:ext cx="8515204" cy="504726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>
                <a:solidFill>
                  <a:srgbClr val="0000FF"/>
                </a:solidFill>
              </a:rPr>
              <a:t>KI#1 concluded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>
                <a:solidFill>
                  <a:srgbClr val="0000FF"/>
                </a:solidFill>
              </a:rPr>
              <a:t>Two solutions included in KI#3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dirty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SA2’s Study and WID</a:t>
            </a:r>
            <a:endParaRPr lang="en-US" sz="1400" dirty="0">
              <a:solidFill>
                <a:srgbClr val="0000FF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FF"/>
                </a:solidFill>
              </a:rPr>
              <a:t>TR 23.700-041 concluded and 100% completed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FF"/>
                </a:solidFill>
              </a:rPr>
              <a:t>WID agreed and </a:t>
            </a:r>
            <a:r>
              <a:rPr lang="en-US" altLang="zh-CN" sz="1400" dirty="0">
                <a:solidFill>
                  <a:srgbClr val="0000FF"/>
                </a:solidFill>
              </a:rPr>
              <a:t>Normative works to be completed in June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endParaRPr lang="de-DE" sz="1600" b="1" dirty="0">
              <a:solidFill>
                <a:srgbClr val="0000FF"/>
              </a:solidFill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endParaRPr lang="de-DE" sz="1600" b="1" dirty="0">
              <a:solidFill>
                <a:srgbClr val="0000FF"/>
              </a:solidFill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endParaRPr lang="de-DE" sz="1600" b="1" dirty="0">
              <a:solidFill>
                <a:srgbClr val="0000FF"/>
              </a:solidFill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endParaRPr lang="de-DE" sz="1600" b="1" dirty="0">
              <a:solidFill>
                <a:srgbClr val="0000FF"/>
              </a:solidFill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endParaRPr lang="de-DE" sz="1600" b="1" dirty="0">
              <a:solidFill>
                <a:srgbClr val="0000FF"/>
              </a:solidFill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endParaRPr lang="de-DE" sz="1600" b="1" dirty="0">
              <a:solidFill>
                <a:srgbClr val="0000FF"/>
              </a:solidFill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>
                <a:solidFill>
                  <a:srgbClr val="0000FF"/>
                </a:solidFill>
              </a:rPr>
              <a:t>Contentious Issues</a:t>
            </a:r>
            <a:r>
              <a:rPr lang="de-DE" sz="1600" dirty="0">
                <a:solidFill>
                  <a:srgbClr val="0000FF"/>
                </a:solidFill>
              </a:rPr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>
                <a:solidFill>
                  <a:srgbClr val="0000FF"/>
                </a:solidFill>
              </a:rPr>
              <a:t>Whether to progress until SA2 completion of normative work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/>
              <a:t>Focus for the Next Meeting 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Completing solutions and conclusions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>
                <a:solidFill>
                  <a:srgbClr val="0000FF"/>
                </a:solidFill>
              </a:rPr>
              <a:t>Risks</a:t>
            </a:r>
            <a:r>
              <a:rPr lang="en-US" altLang="zh-CN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Progress delayed</a:t>
            </a:r>
            <a:endParaRPr lang="en-US" altLang="zh-CN" sz="1400" dirty="0">
              <a:solidFill>
                <a:srgbClr val="0000FF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377978" y="44486"/>
            <a:ext cx="5806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kern="0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FS_eNS_Ph3</a:t>
            </a:r>
            <a:r>
              <a:rPr lang="en-US" sz="2400" kern="0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 status after SA3#110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512035"/>
              </p:ext>
            </p:extLst>
          </p:nvPr>
        </p:nvGraphicFramePr>
        <p:xfrm>
          <a:off x="301625" y="670875"/>
          <a:ext cx="8621658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25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88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7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4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37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2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27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72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681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960029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enhanced security for network slicing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FS_eNS_Ph3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C1DE3C8-E84B-47AE-8A56-A89438A313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219550"/>
              </p:ext>
            </p:extLst>
          </p:nvPr>
        </p:nvGraphicFramePr>
        <p:xfrm>
          <a:off x="348925" y="3050628"/>
          <a:ext cx="8487647" cy="16024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449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7080">
                  <a:extLst>
                    <a:ext uri="{9D8B030D-6E8A-4147-A177-3AD203B41FA5}">
                      <a16:colId xmlns:a16="http://schemas.microsoft.com/office/drawing/2014/main" val="560850317"/>
                    </a:ext>
                  </a:extLst>
                </a:gridCol>
                <a:gridCol w="2010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Key Issues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KI status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/>
                        <a:t>Solutions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Solution status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#1 : providing VPLMN slice information to roaming UE</a:t>
                      </a:r>
                      <a:endParaRPr lang="en-SG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Incomplete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(missing threats and requirements)</a:t>
                      </a:r>
                      <a:endParaRPr lang="en-SG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concluded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#2 : temporary slice authorization and slice service area authorization</a:t>
                      </a:r>
                      <a:endParaRPr lang="en-SG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2442907034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#3: network slice admission control (NSAC)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</a:t>
                      </a:r>
                      <a:endParaRPr lang="en-SG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solutions 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Pending evaluation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305030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purl.org/dc/terms/"/>
    <ds:schemaRef ds:uri="c67c731b-696e-4d20-8664-fee8943d9cc6"/>
    <ds:schemaRef ds:uri="http://purl.org/dc/elements/1.1/"/>
    <ds:schemaRef ds:uri="http://purl.org/dc/dcmitype/"/>
    <ds:schemaRef ds:uri="71c5aaf6-e6ce-465b-b873-5148d2a4c105"/>
    <ds:schemaRef ds:uri="http://schemas.microsoft.com/office/2006/documentManagement/types"/>
    <ds:schemaRef ds:uri="e0d6c333-3612-4d65-a7f4-5976eb42d46a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8686</TotalTime>
  <Words>286</Words>
  <Application>Microsoft Office PowerPoint</Application>
  <PresentationFormat>On-screen Show (4:3)</PresentationFormat>
  <Paragraphs>82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宋体</vt:lpstr>
      <vt:lpstr>Arial</vt:lpstr>
      <vt:lpstr>Calibri</vt:lpstr>
      <vt:lpstr>Times New Roman</vt:lpstr>
      <vt:lpstr>Office Theme</vt:lpstr>
      <vt:lpstr>Status report for FS_eNS_Ph3 after SA3 #110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</cp:lastModifiedBy>
  <cp:revision>1390</cp:revision>
  <dcterms:created xsi:type="dcterms:W3CDTF">2008-08-30T09:32:10Z</dcterms:created>
  <dcterms:modified xsi:type="dcterms:W3CDTF">2023-03-07T03:54:44Z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_2015_ms_pID_725343">
    <vt:lpwstr>(3)SyRQW3HiNDRzOEn6Z8Y0SY/2YkJjkhwvWuRsh0M4FFXHdLiDKQAvfCJGk+NKy7zVdgMqG+cx
YEYvalVlA/24U5iWVEGUyOM+2jdZEIij4InW6X9D4XvrMhJKF6eW4RotNLODp8bqzsSxPiKb
DLOGkotegDSAIH6AZcgU6Ln9VjXB2MFrVRd86W7R3gOJQ4sL+PFs8QvNQDDjhmvYUBbI1CKt
2mplftwASjztFJFPaO</vt:lpwstr>
  </property>
  <property fmtid="{D5CDD505-2E9C-101B-9397-08002B2CF9AE}" pid="14" name="_2015_ms_pID_7253431">
    <vt:lpwstr>ZLZq7DzQez+YD+bKLKQZb9pCcwnYcXpEF/0H+QSH8MFHKzYON9KdB4
QMXw/M7TFS0Le/AogSkdB8KpBytALU3Ho43Y7s+KsGMFg3UbewpP9PhY/rNszzY5dZlBvoyO
dHx8Kb0lRcRbvUoOfZqiNRTW2UcnDBPyB+D+L9gol1KfKZa8HgfPabh3SrKHjPGLHvHUkVGb
TeYDt0wFO90TjTCngxAGjjWlsZX+bT9KR9cc</vt:lpwstr>
  </property>
  <property fmtid="{D5CDD505-2E9C-101B-9397-08002B2CF9AE}" pid="15" name="_2015_ms_pID_7253432">
    <vt:lpwstr>/g==</vt:lpwstr>
  </property>
</Properties>
</file>