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6" r:id="rId9"/>
    <p:sldId id="792" r:id="rId10"/>
    <p:sldId id="795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-570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40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FS_5G_ProSe_Ph2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Zhou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8103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(SA3#108-e, Aug 22-26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2022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):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issues, new 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(SA3#108-bis-e, Oct 10-14, 2022):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issues, new  </a:t>
            </a: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(SA3#109, Nov 14-18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2022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issues, new  solutions,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evaluation, conclusion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January meeting (SA3#109Bis, Jan 16-20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New solutions, solution evaluation,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meeting (SA3#110, Feb20-24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New solutions, solution evaluation, conclusion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WID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(110Bis, Ap17-21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New solutions, solution evaluation, 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</a:t>
            </a:r>
            <a:endParaRPr lang="en-US" altLang="zh-CN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111,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Ap17-21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evaluation, conclusion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August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SA3#112,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May22-26 , 2023):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Finalize study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</a:t>
            </a:r>
            <a:r>
              <a:rPr lang="fr-FR" sz="1800" dirty="0" smtClean="0">
                <a:solidFill>
                  <a:srgbClr val="FF0000"/>
                </a:solidFill>
              </a:rPr>
              <a:t>plan (new)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FS_5G_ProSe_Ph2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614052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</a:t>
            </a:r>
            <a:r>
              <a:rPr lang="fr-FR" sz="1800" dirty="0" smtClean="0">
                <a:solidFill>
                  <a:srgbClr val="FF0000"/>
                </a:solidFill>
              </a:rPr>
              <a:t>33.740 </a:t>
            </a:r>
            <a:r>
              <a:rPr lang="fr-FR" sz="1800" dirty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FS_5G_ProSe_Ph2 Status  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56011"/>
              </p:ext>
            </p:extLst>
          </p:nvPr>
        </p:nvGraphicFramePr>
        <p:xfrm>
          <a:off x="967685" y="970140"/>
          <a:ext cx="6082473" cy="5390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469"/>
                <a:gridCol w="652178"/>
                <a:gridCol w="607890"/>
                <a:gridCol w="607176"/>
                <a:gridCol w="607890"/>
                <a:gridCol w="708610"/>
                <a:gridCol w="708610"/>
                <a:gridCol w="708610"/>
                <a:gridCol w="740040"/>
              </a:tblGrid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b="1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Key Issues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Solutions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11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12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13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14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15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16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17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18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19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20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21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22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23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24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25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26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27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28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29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30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31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32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0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33</a:t>
                      </a:r>
                      <a:endParaRPr lang="zh-CN" sz="900" b="1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X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zh-CN" sz="90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zh-CN" sz="900" dirty="0">
                        <a:effectLst/>
                        <a:latin typeface="Arial"/>
                        <a:ea typeface="DengXi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36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33.740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v0.6.0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contains: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6 key issues ,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33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conclusions for KI#2, KI#3, KI#4, KI#6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no conclusions for KI#1, KI#5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Dependencies:</a:t>
            </a:r>
            <a:endParaRPr lang="de-DE" altLang="de-DE" sz="16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SA2’s sturdy work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FS_5G_ProSe_Ph2 (TR 23.700-33)</a:t>
            </a:r>
            <a:endParaRPr lang="en-US" altLang="zh-CN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SA2’s normative work on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FS_5G_ProSe_Ph2(TS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23.304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US" altLang="zh-CN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46747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Proximity Based Services in 5GS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FS_5G_ProSe_Ph2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80%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33.740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FS_5G_ProSe_Ph2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</a:t>
            </a:r>
            <a:r>
              <a:rPr lang="en-US" altLang="zh-CN" sz="2400" dirty="0">
                <a:solidFill>
                  <a:srgbClr val="FF0000"/>
                </a:solidFill>
              </a:rPr>
              <a:t>after </a:t>
            </a:r>
            <a:r>
              <a:rPr lang="en-US" altLang="zh-CN" sz="2400" dirty="0" smtClean="0">
                <a:solidFill>
                  <a:srgbClr val="FF0000"/>
                </a:solidFill>
              </a:rPr>
              <a:t>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RAN and none determined yet for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of the </a:t>
            </a:r>
            <a:r>
              <a:rPr lang="de-DE" sz="1600" b="1" dirty="0"/>
              <a:t>Next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</a:t>
            </a: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 </a:t>
            </a: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(if any)</a:t>
            </a:r>
            <a:endParaRPr lang="en-US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evaluation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Start normative work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Contentious </a:t>
            </a:r>
            <a:r>
              <a:rPr lang="de-DE" altLang="zh-CN" sz="1600" b="1" dirty="0" smtClean="0"/>
              <a:t>Issues</a:t>
            </a:r>
            <a:r>
              <a:rPr lang="de-DE" altLang="zh-CN" sz="1600" dirty="0" smtClean="0"/>
              <a:t>:</a:t>
            </a:r>
            <a:endParaRPr lang="de-DE" altLang="zh-CN" sz="16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Conclusions of KI#1, KI#5</a:t>
            </a:r>
          </a:p>
          <a:p>
            <a:pPr marL="285750" lvl="1" indent="0">
              <a:buNone/>
            </a:pPr>
            <a:endParaRPr lang="en-US" altLang="zh-CN" sz="1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Risks</a:t>
            </a:r>
            <a:r>
              <a:rPr lang="en-US" altLang="zh-CN" sz="1600" b="1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KI#1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cannot reach a conclusion</a:t>
            </a:r>
            <a:endParaRPr lang="en-US" altLang="zh-CN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FS_5G_ProSe_Ph2 status after </a:t>
            </a:r>
            <a:r>
              <a:rPr lang="en-US" altLang="zh-CN" sz="2400" dirty="0" smtClean="0">
                <a:solidFill>
                  <a:srgbClr val="FF0000"/>
                </a:solidFill>
              </a:rPr>
              <a:t>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e0d6c333-3612-4d65-a7f4-5976eb42d46a"/>
    <ds:schemaRef ds:uri="http://schemas.openxmlformats.org/package/2006/metadata/core-properties"/>
    <ds:schemaRef ds:uri="http://schemas.microsoft.com/office/2006/metadata/properties"/>
    <ds:schemaRef ds:uri="c67c731b-696e-4d20-8664-fee8943d9cc6"/>
    <ds:schemaRef ds:uri="71c5aaf6-e6ce-465b-b873-5148d2a4c10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8641</TotalTime>
  <Words>396</Words>
  <Application>Microsoft Office PowerPoint</Application>
  <PresentationFormat>全屏显示(4:3)</PresentationFormat>
  <Paragraphs>382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SA WG3 Status report for FS_5G_ProSe_Ph2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1358</cp:revision>
  <dcterms:created xsi:type="dcterms:W3CDTF">2008-08-30T09:32:10Z</dcterms:created>
  <dcterms:modified xsi:type="dcterms:W3CDTF">2023-03-07T12:44:30Z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