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23" d="100"/>
          <a:sy n="123" d="100"/>
        </p:scale>
        <p:origin x="3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Work plan meeting Mars 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735831A-1FBB-4405-93E2-74B7A1821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/>
              <a:t>SA WG3 Status report for FS_UC3S_Ph2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Subtitle 6">
            <a:extLst>
              <a:ext uri="{FF2B5EF4-FFF2-40B4-BE49-F238E27FC236}">
                <a16:creationId xmlns:a16="http://schemas.microsoft.com/office/drawing/2014/main" id="{7A19DE76-85E4-4A60-BA0F-75B4740ED296}"/>
              </a:ext>
            </a:extLst>
          </p:cNvPr>
          <p:cNvSpPr txBox="1">
            <a:spLocks/>
          </p:cNvSpPr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/>
            </a:br>
            <a:r>
              <a:rPr lang="en-GB" altLang="en-US" sz="1800" b="1" kern="0">
                <a:latin typeface="Arial" charset="0"/>
              </a:rPr>
              <a:t>Rong Wu</a:t>
            </a:r>
            <a:endParaRPr lang="en-GB" sz="1800" b="1" ker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kern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User consent handling in </a:t>
            </a:r>
            <a:r>
              <a:rPr lang="en-GB" altLang="zh-CN" sz="1200" dirty="0" err="1"/>
              <a:t>eNA</a:t>
            </a:r>
            <a:r>
              <a:rPr lang="en-GB" altLang="zh-CN" sz="1200" dirty="0"/>
              <a:t> roaming case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dirty="0"/>
              <a:t>User consent handling in NTN case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/>
              <a:t>Closure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Send it for approval to close it officially</a:t>
            </a: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  <a:endParaRPr lang="en-US" altLang="zh-CN" sz="1600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0844DDC3-D78C-40C8-AE6A-782FA8D45C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82238"/>
              </p:ext>
            </p:extLst>
          </p:nvPr>
        </p:nvGraphicFramePr>
        <p:xfrm>
          <a:off x="228407" y="129679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aspects on User Consent for 3GPP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FS_UC3S_Ph2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2">
            <a:extLst>
              <a:ext uri="{FF2B5EF4-FFF2-40B4-BE49-F238E27FC236}">
                <a16:creationId xmlns:a16="http://schemas.microsoft.com/office/drawing/2014/main" id="{EAB132D2-4009-4484-9CF8-11B964DDEB9F}"/>
              </a:ext>
            </a:extLst>
          </p:cNvPr>
          <p:cNvSpPr txBox="1"/>
          <p:nvPr/>
        </p:nvSpPr>
        <p:spPr>
          <a:xfrm>
            <a:off x="190167" y="452744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FS_UC3S_Ph2 status after SA3#109 </a:t>
            </a: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5a888943-97ca-4c93-b605-714bb5e9e285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e32f50e1-6846-4d7d-ad60-ccd6877e6c5e"/>
    <ds:schemaRef ds:uri="http://schemas.microsoft.com/office/2006/documentManagement/typ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11108</TotalTime>
  <Words>104</Words>
  <Application>Microsoft Office PowerPoint</Application>
  <PresentationFormat>全屏显示(4:3)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1321</cp:revision>
  <dcterms:created xsi:type="dcterms:W3CDTF">2008-08-30T09:32:10Z</dcterms:created>
  <dcterms:modified xsi:type="dcterms:W3CDTF">2023-03-07T07:35:14Z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0x0101006C8E648E97429F4A9C700CA2B719F885</vt:lpwstr>
  </property>
  <property fmtid="{D5CDD505-2E9C-101B-9397-08002B2CF9AE}" pid="9" name="_2015_ms_pID_725343">
    <vt:lpwstr>(3)gYVCQCLmY9xYWQbpMiZ63wxqU780MPoGcYqRRpFkRrokDF8/4qB1ajPlx3/C4oGnDz7PL0UJ
ja3VwzNaxIyxvlJ0BUYIaEqxLef1j2ITR+7AzI7tfkXNsX93112lIj4E+lItD0PVse6/8Q+r
6PIitEfrx+ZR1H4gBf5UiKkeIWr9DOlcDNhWeNljBZE0+6lkOi5W6YAvYK/cLiPUwKauL1X5
JCsgvzJjjM2yo/rJ+v</vt:lpwstr>
  </property>
  <property fmtid="{D5CDD505-2E9C-101B-9397-08002B2CF9AE}" pid="10" name="_2015_ms_pID_7253431">
    <vt:lpwstr>rSrE/RpWJjYUlJ+14FneM+bSyB4UKbiiBBlGzLCEmqBuns2NyVMCXO
+CxJYtkf6yM4nzCaILCNovbu2WX50H+/xbanXOefRsIGkGM6yhGvlHBk3pQjFTi0rkGtONgX
rTt805WiJ/FCbtK1v2nF95WJ3mTCeOG5uaELyll+O1THIjjc9Fh0+pFUUCH7tokiMUvCP9QA
CYlykMGaM6cTo9Y6NvXjpBLjBR3iwhz458So</vt:lpwstr>
  </property>
  <property fmtid="{D5CDD505-2E9C-101B-9397-08002B2CF9AE}" pid="11" name="_2015_ms_pID_7253432">
    <vt:lpwstr>Qw==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1677893055</vt:lpwstr>
  </property>
</Properties>
</file>