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90" d="100"/>
          <a:sy n="90" d="100"/>
        </p:scale>
        <p:origin x="-272" y="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788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SA3#110 Februrary 20th –24th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fr-FR" smtClean="0"/>
              <a:t>AAnF </a:t>
            </a:r>
            <a:r>
              <a:rPr lang="fr-FR" dirty="0" smtClean="0"/>
              <a:t>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/>
              <a:t/>
            </a:r>
            <a:br>
              <a:rPr lang="en-US" altLang="en-US" sz="2000" b="1"/>
            </a:br>
            <a:r>
              <a:rPr lang="en-GB" altLang="en-US" sz="1800" b="1" smtClean="0">
                <a:latin typeface="Arial" charset="0"/>
              </a:rPr>
              <a:t>Xiaoting Huang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xmlns="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AAnF SCAS 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87703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950019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AKMA Anchor Function Function (AAnF)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SCAS_5G_AAnF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chemeClr val="tx1"/>
                          </a:solidFill>
                        </a:rPr>
                        <a:t>TS 33.537 has been sent</a:t>
                      </a:r>
                      <a:r>
                        <a:rPr lang="en-GB" sz="1200" baseline="0" smtClean="0">
                          <a:solidFill>
                            <a:schemeClr val="tx1"/>
                          </a:solidFill>
                        </a:rPr>
                        <a:t> for approval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smtClean="0"/>
              <a:t>Convert the living document to CR to </a:t>
            </a:r>
            <a:r>
              <a:rPr lang="en-US" altLang="zh-CN" sz="1200" dirty="0" smtClean="0"/>
              <a:t>TR 33.926 </a:t>
            </a:r>
            <a:r>
              <a:rPr lang="en-US" altLang="zh-CN" sz="1200" smtClean="0"/>
              <a:t>for AAnF </a:t>
            </a:r>
            <a:r>
              <a:rPr lang="en-US" altLang="zh-CN" sz="1200" dirty="0" smtClean="0"/>
              <a:t>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sharepoint/v4"/>
    <ds:schemaRef ds:uri="http://purl.org/dc/terms/"/>
    <ds:schemaRef ds:uri="e32f50e1-6846-4d7d-ad60-ccd6877e6c5e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11339</TotalTime>
  <Words>91</Words>
  <Application>Microsoft Office PowerPoint</Application>
  <PresentationFormat>全屏显示(4:3)</PresentationFormat>
  <Paragraphs>40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SA WG3 Status report for AAnF SCAS</vt:lpstr>
      <vt:lpstr>幻灯片 2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1315</cp:revision>
  <dcterms:created xsi:type="dcterms:W3CDTF">2008-08-30T09:32:10Z</dcterms:created>
  <dcterms:modified xsi:type="dcterms:W3CDTF">2023-03-07T06:51:50Z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