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5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0" d="100"/>
          <a:sy n="110" d="100"/>
        </p:scale>
        <p:origin x="389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7/12/2022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7/12/2022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1494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fr-FR" dirty="0" smtClean="0"/>
              <a:t>FS_NG_RTC_SEC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zh-CN" sz="1800" b="1" dirty="0" err="1" smtClean="0">
                <a:latin typeface="Arial" charset="0"/>
              </a:rPr>
              <a:t>Fei</a:t>
            </a:r>
            <a:r>
              <a:rPr lang="en-US" altLang="zh-CN" sz="1800" b="1" dirty="0" smtClean="0">
                <a:latin typeface="Arial" charset="0"/>
              </a:rPr>
              <a:t> Li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Huawei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5376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endParaRPr lang="en-CA" sz="1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key issue</a:t>
            </a:r>
            <a:r>
              <a:rPr lang="en-CA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 (</a:t>
            </a: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new and updated</a:t>
            </a:r>
            <a:r>
              <a:rPr lang="en-CA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New solutions for all key issues</a:t>
            </a:r>
            <a:r>
              <a:rPr lang="en-CA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October meeting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endParaRPr lang="en-CA" sz="18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on solutions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and evaluation for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KI#1.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New solutions for other KIs if necessary.</a:t>
            </a:r>
            <a:endParaRPr lang="en-CA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New key issues </a:t>
            </a: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are not expected </a:t>
            </a:r>
            <a:r>
              <a:rPr lang="en-CA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after October </a:t>
            </a: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November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Concentrate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on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solution update and conclusion.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The TR is expected to sent for information.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WID proposal may be submitted for discussion and endorsement.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January/February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tart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Additional conclusion in TR may also be added. </a:t>
            </a:r>
            <a:r>
              <a:rPr lang="en-US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The TR is expected to be sent for approval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April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ontinue the normative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May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Finalize </a:t>
            </a:r>
            <a:r>
              <a:rPr lang="en-US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u="sng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6044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FS_NG_RTC_SEC 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2669727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xmlns="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66631790"/>
              </p:ext>
            </p:extLst>
          </p:nvPr>
        </p:nvGraphicFramePr>
        <p:xfrm>
          <a:off x="405791" y="1293558"/>
          <a:ext cx="7578090" cy="1141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xmlns="" val="1084802273"/>
                    </a:ext>
                  </a:extLst>
                </a:gridCol>
                <a:gridCol w="1343617">
                  <a:extLst>
                    <a:ext uri="{9D8B030D-6E8A-4147-A177-3AD203B41FA5}">
                      <a16:colId xmlns:a16="http://schemas.microsoft.com/office/drawing/2014/main" xmlns="" val="2334763832"/>
                    </a:ext>
                  </a:extLst>
                </a:gridCol>
                <a:gridCol w="3708443">
                  <a:extLst>
                    <a:ext uri="{9D8B030D-6E8A-4147-A177-3AD203B41FA5}">
                      <a16:colId xmlns:a16="http://schemas.microsoft.com/office/drawing/2014/main" xmlns="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GB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</a:t>
                      </a:r>
                      <a:r>
                        <a:rPr lang="en-GB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#1: Third party specific user identities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254418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B2A4A03-A875-40D1-8E06-0598F52A6477}"/>
              </a:ext>
            </a:extLst>
          </p:cNvPr>
          <p:cNvSpPr txBox="1"/>
          <p:nvPr/>
        </p:nvSpPr>
        <p:spPr>
          <a:xfrm>
            <a:off x="597732" y="4248987"/>
            <a:ext cx="1499738" cy="861774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Key Issues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proposals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0CB9F6F-DD1C-48EF-984D-30E6EB63D340}"/>
              </a:ext>
            </a:extLst>
          </p:cNvPr>
          <p:cNvSpPr txBox="1"/>
          <p:nvPr/>
        </p:nvSpPr>
        <p:spPr>
          <a:xfrm>
            <a:off x="2545044" y="4248987"/>
            <a:ext cx="1584559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Key Issues proposals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New solutions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4767D1A-D9CE-4CF3-B74B-B07B567A9B03}"/>
              </a:ext>
            </a:extLst>
          </p:cNvPr>
          <p:cNvSpPr txBox="1"/>
          <p:nvPr/>
        </p:nvSpPr>
        <p:spPr>
          <a:xfrm>
            <a:off x="4533462" y="4248987"/>
            <a:ext cx="1554881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</a:t>
            </a:r>
            <a:r>
              <a:rPr lang="en-US" dirty="0" smtClean="0"/>
              <a:t>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New solutions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489ECE7-6035-426A-B9FF-70F6248303BD}"/>
              </a:ext>
            </a:extLst>
          </p:cNvPr>
          <p:cNvSpPr txBox="1"/>
          <p:nvPr/>
        </p:nvSpPr>
        <p:spPr>
          <a:xfrm>
            <a:off x="6492202" y="4248987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Conclusions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WID proposal</a:t>
            </a:r>
            <a:endParaRPr lang="en-US" dirty="0"/>
          </a:p>
          <a:p>
            <a:endParaRPr lang="en-US" dirty="0"/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FS_NG_RTC_SEC</a:t>
            </a:r>
            <a:r>
              <a:rPr lang="en-US" sz="2400" dirty="0" smtClean="0">
                <a:solidFill>
                  <a:srgbClr val="FF0000"/>
                </a:solidFill>
              </a:rPr>
              <a:t> 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</a:t>
            </a:r>
            <a:r>
              <a:rPr lang="de-DE" altLang="de-DE" sz="1600" dirty="0" smtClean="0"/>
              <a:t>33.890 v0.1.0 </a:t>
            </a:r>
            <a:r>
              <a:rPr lang="de-DE" altLang="de-DE" sz="1600" dirty="0"/>
              <a:t>contains </a:t>
            </a:r>
            <a:r>
              <a:rPr lang="de-DE" altLang="de-DE" sz="1600" dirty="0" smtClean="0"/>
              <a:t>scope, </a:t>
            </a:r>
            <a:r>
              <a:rPr lang="de-DE" altLang="de-DE" sz="1600" dirty="0" smtClean="0"/>
              <a:t>1 </a:t>
            </a:r>
            <a:r>
              <a:rPr lang="de-DE" altLang="de-DE" sz="1600" dirty="0"/>
              <a:t>key </a:t>
            </a:r>
            <a:r>
              <a:rPr lang="de-DE" altLang="de-DE" sz="1600" dirty="0" smtClean="0"/>
              <a:t>issue. </a:t>
            </a:r>
            <a:endParaRPr lang="de-DE" altLang="de-DE" sz="16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SA2 SID (</a:t>
            </a:r>
            <a:r>
              <a:rPr lang="en-GB" altLang="zh-CN" sz="1600" dirty="0"/>
              <a:t>TR </a:t>
            </a:r>
            <a:r>
              <a:rPr lang="en-GB" altLang="zh-CN" sz="1600" dirty="0" smtClean="0"/>
              <a:t>23.700-87: "</a:t>
            </a:r>
            <a:r>
              <a:rPr lang="en-US" altLang="zh-CN" sz="1600" dirty="0"/>
              <a:t>Study on system architecture enhancement for next generation real time communication</a:t>
            </a:r>
            <a:r>
              <a:rPr lang="en-GB" altLang="zh-CN" sz="1600" dirty="0" smtClean="0"/>
              <a:t>"</a:t>
            </a:r>
            <a:r>
              <a:rPr lang="en-US" altLang="zh-CN" sz="1600" dirty="0" smtClean="0"/>
              <a:t>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Solutions available to all key issues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No </a:t>
            </a:r>
            <a:r>
              <a:rPr lang="en-US" altLang="zh-CN" sz="1600" dirty="0"/>
              <a:t>conclusions so </a:t>
            </a:r>
            <a:r>
              <a:rPr lang="en-US" altLang="zh-CN" sz="1600" dirty="0" smtClean="0"/>
              <a:t>far</a:t>
            </a:r>
            <a:endParaRPr lang="en-US" altLang="zh-CN" sz="1600" dirty="0" smtClean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</a:rPr>
              <a:t>FS_NG_RTC_SEC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status </a:t>
            </a:r>
            <a:r>
              <a:rPr lang="en-US" sz="2000" dirty="0">
                <a:solidFill>
                  <a:srgbClr val="FF0000"/>
                </a:solidFill>
              </a:rPr>
              <a:t>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737228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397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98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960032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support for Next Generation Real Time Communication services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FS_NG_RTC_SEC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33.890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Key issue </a:t>
            </a:r>
            <a:r>
              <a:rPr lang="en-US" sz="1400" dirty="0" smtClean="0"/>
              <a:t>#1:</a:t>
            </a:r>
            <a:r>
              <a:rPr lang="en-GB" altLang="zh-CN" sz="1400" kern="1200" dirty="0">
                <a:solidFill>
                  <a:schemeClr val="dk1"/>
                </a:solidFill>
              </a:rPr>
              <a:t>Third party specific user </a:t>
            </a:r>
            <a:r>
              <a:rPr lang="en-GB" altLang="zh-CN" sz="1400" kern="1200" dirty="0" smtClean="0">
                <a:solidFill>
                  <a:schemeClr val="dk1"/>
                </a:solidFill>
              </a:rPr>
              <a:t>identities</a:t>
            </a:r>
            <a:endParaRPr lang="en-US" sz="14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 smtClean="0"/>
              <a:t>Focus </a:t>
            </a:r>
            <a:r>
              <a:rPr lang="de-DE" sz="1400" b="1" dirty="0"/>
              <a:t>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concentrate on key issues (new and updated</a:t>
            </a:r>
            <a:r>
              <a:rPr lang="en-US" sz="1400" dirty="0" smtClean="0"/>
              <a:t>)</a:t>
            </a:r>
            <a:endParaRPr lang="en-US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Solutions are also welcome.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 smtClean="0"/>
              <a:t>May delay due to no clear SA2 conclusion on architectural assumption for 3</a:t>
            </a:r>
            <a:r>
              <a:rPr lang="en-GB" sz="1400" baseline="30000" dirty="0" smtClean="0"/>
              <a:t>rd</a:t>
            </a:r>
            <a:r>
              <a:rPr lang="en-GB" sz="1400" dirty="0" smtClean="0"/>
              <a:t> ID aspects</a:t>
            </a:r>
            <a:r>
              <a:rPr lang="en-GB" sz="1400" dirty="0" smtClean="0"/>
              <a:t>.</a:t>
            </a:r>
            <a:endParaRPr lang="en-GB" sz="1400" dirty="0" smtClean="0"/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200" dirty="0"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</a:rPr>
              <a:t>FS_NG_RTC_SEC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status </a:t>
            </a:r>
            <a:r>
              <a:rPr lang="en-US" sz="2000" dirty="0">
                <a:solidFill>
                  <a:srgbClr val="FF0000"/>
                </a:solidFill>
              </a:rPr>
              <a:t>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c67c731b-696e-4d20-8664-fee8943d9cc6"/>
    <ds:schemaRef ds:uri="http://schemas.microsoft.com/office/infopath/2007/PartnerControls"/>
    <ds:schemaRef ds:uri="http://purl.org/dc/terms/"/>
    <ds:schemaRef ds:uri="http://purl.org/dc/elements/1.1/"/>
    <ds:schemaRef ds:uri="e0d6c333-3612-4d65-a7f4-5976eb42d46a"/>
    <ds:schemaRef ds:uri="71c5aaf6-e6ce-465b-b873-5148d2a4c105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8172</TotalTime>
  <Words>313</Words>
  <Application>Microsoft Office PowerPoint</Application>
  <PresentationFormat>全屏显示(4:3)</PresentationFormat>
  <Paragraphs>89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FS_NG_RTC_SEC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Lifei (Austin)</cp:lastModifiedBy>
  <cp:revision>1322</cp:revision>
  <dcterms:created xsi:type="dcterms:W3CDTF">2008-08-30T09:32:10Z</dcterms:created>
  <dcterms:modified xsi:type="dcterms:W3CDTF">2022-07-12T00:55:04Z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_2015_ms_pID_725343">
    <vt:lpwstr>(3)BAzriIBe9YQf+nt8XsfAXENlwFugWeqJ+5VG6TYNu5YB+efYBPCnD6eWs5UWe8P8a+HRy6Bk
wtJT0egL+yKe44hyv4unr1ZP4LYBp3Ex/S632oOx6lsNeEMVpinIA89MyVnEzShLOGZT1IbX
hMW8T7dJav52s8SIuEPvi/62zErgqNoMCHCnf35TFUY4gkolaM8NtiKHXko7F+DYFLksJTak
23KATBPrUPwmtSixVc</vt:lpwstr>
  </property>
  <property fmtid="{D5CDD505-2E9C-101B-9397-08002B2CF9AE}" pid="10" name="_2015_ms_pID_7253431">
    <vt:lpwstr>0QTw+cMkUBHAhQTiW607qMlFRO3kFXaaC3cekdc770nEE0+A7ERR7I
TWHgSIKhRLS1Wiq1G0HFEfhTvAGQSqz9H0ZalyJa6xaKPe3jcsYvAKgGnvg6x7JUtWiz0xF1
wTC4b5SgjbzYfW2TeITt6m4Ige/Zr94Nlz3PUM8ZBQiEiWAJY3xFOSXdEDwN6BUvIFEeGlIg
hxMQUXrH2xjuaVZEhnc+fR9pcD3l6//uuvql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1656635510</vt:lpwstr>
  </property>
  <property fmtid="{D5CDD505-2E9C-101B-9397-08002B2CF9AE}" pid="15" name="_2015_ms_pID_7253432">
    <vt:lpwstr>JbWuMUgQT4s15sme9ci+JC0=</vt:lpwstr>
  </property>
</Properties>
</file>