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58" d="100"/>
          <a:sy n="58" d="100"/>
        </p:scale>
        <p:origin x="86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FS_MBS_SEC_Ph2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(new and updated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(new and updated).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RAN group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RAN-related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may be submitted for discussion and endorsement.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also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be added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be sent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ontinue the normative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9934200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TMGI protection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0CB9F6F-DD1C-48EF-984D-30E6EB63D340}"/>
              </a:ext>
            </a:extLst>
          </p:cNvPr>
          <p:cNvSpPr txBox="1"/>
          <p:nvPr/>
        </p:nvSpPr>
        <p:spPr>
          <a:xfrm>
            <a:off x="2496553" y="5163387"/>
            <a:ext cx="158455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767D1A-D9CE-4CF3-B74B-B07B567A9B03}"/>
              </a:ext>
            </a:extLst>
          </p:cNvPr>
          <p:cNvSpPr txBox="1"/>
          <p:nvPr/>
        </p:nvSpPr>
        <p:spPr>
          <a:xfrm>
            <a:off x="4484971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89ECE7-6035-426A-B9FF-70F6248303BD}"/>
              </a:ext>
            </a:extLst>
          </p:cNvPr>
          <p:cNvSpPr txBox="1"/>
          <p:nvPr/>
        </p:nvSpPr>
        <p:spPr>
          <a:xfrm>
            <a:off x="6443711" y="51633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</a:t>
            </a:r>
            <a:r>
              <a:rPr lang="de-DE" altLang="de-DE" sz="1600" dirty="0"/>
              <a:t>v0.1.0 contains scope and </a:t>
            </a:r>
            <a:r>
              <a:rPr lang="de-DE" altLang="de-DE" sz="1600" dirty="0" smtClean="0"/>
              <a:t>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protection). The requirements for the key issues are to be added.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sz="1600" dirty="0"/>
              <a:t>Study on architectural enhancements for 5G multicast-broadcast services Phase 2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</a:t>
            </a:r>
            <a:r>
              <a:rPr lang="en-US" altLang="zh-CN" sz="1600" dirty="0"/>
              <a:t>conclusions so </a:t>
            </a:r>
            <a:r>
              <a:rPr lang="en-US" altLang="zh-CN" sz="1600" dirty="0" smtClean="0"/>
              <a:t>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Start normative work in August meeting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2059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Handling in MOCN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TMGI  protection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). The requirements for the existing key issues are expected to reach consensus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The security work has RAN impact and dependency. </a:t>
            </a:r>
            <a:r>
              <a:rPr lang="en-US" altLang="zh-CN" sz="1400" dirty="0" smtClean="0"/>
              <a:t>If the key issues related to RAN WID is proposed late, there will be risk for </a:t>
            </a:r>
            <a:r>
              <a:rPr lang="en-GB" sz="1400" dirty="0" smtClean="0"/>
              <a:t>TR </a:t>
            </a:r>
            <a:r>
              <a:rPr lang="en-GB" sz="1400" dirty="0"/>
              <a:t>completion in </a:t>
            </a:r>
            <a:r>
              <a:rPr lang="en-GB" sz="1400" dirty="0" smtClean="0"/>
              <a:t>Q4 2022 (e.g. due </a:t>
            </a:r>
            <a:r>
              <a:rPr lang="en-GB" sz="1400" dirty="0"/>
              <a:t>to </a:t>
            </a:r>
            <a:r>
              <a:rPr lang="en-GB" sz="1400" dirty="0" smtClean="0"/>
              <a:t>confirmation required but late </a:t>
            </a:r>
            <a:r>
              <a:rPr lang="en-GB" sz="1400" dirty="0"/>
              <a:t>feedback from </a:t>
            </a:r>
            <a:r>
              <a:rPr lang="en-GB" sz="1400" dirty="0" smtClean="0"/>
              <a:t>RAN group)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71c5aaf6-e6ce-465b-b873-5148d2a4c105"/>
    <ds:schemaRef ds:uri="e0d6c333-3612-4d65-a7f4-5976eb42d46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c67c731b-696e-4d20-8664-fee8943d9cc6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8080</TotalTime>
  <Words>412</Words>
  <Application>Microsoft Office PowerPoint</Application>
  <PresentationFormat>全屏显示(4:3)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FS_MBS_SEC_Ph2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wireless</cp:lastModifiedBy>
  <cp:revision>1312</cp:revision>
  <dcterms:created xsi:type="dcterms:W3CDTF">2008-08-30T09:32:10Z</dcterms:created>
  <dcterms:modified xsi:type="dcterms:W3CDTF">2022-07-11T06:25:24Z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(2)nGNsKGq9eqTd7FuEjf4rnjFuUpsdp/JPRb4q3O9qPVDjxV5gVr5nb3XUMNEE+w4zi4J+OdAY
qpSZgpBJzlvEYJVwAmOcOVzBlYauz44qO9h1ktEPD6NHS8WLoEzG38n0C5t2Stc+4JbC7lZi
GTe6Hqe8+RmQ+dUDKHh1JCYuilqGXXOQcNpwObpmUsgQ7iNBcBrsYO6c8Ji+duQx5dBOZatY
NsGgxNWz5DU09nrjtb</vt:lpwstr>
  </property>
  <property fmtid="{D5CDD505-2E9C-101B-9397-08002B2CF9AE}" pid="14" name="_2015_ms_pID_7253431">
    <vt:lpwstr>6hTrPrdsf6H0qOYJDPYWhXDajhEJ+jRzG+T+wjDW2TkeliXN+nqV1g
5JsmPOFk09y+DCkFohleHQrqPJvSjzlLPYbt7z/8XPqLyKnm8mnJGSXIGO/fmdrH+cwOFJdb
/3cQcBknkzDnvh4OxV5GE1Y2OH7KNIfvhbpNSGdakEHLKcRTQP8obhMPVrCjWaU7BXZfsEhT
pIh+PrasRgE2AeB9</vt:lpwstr>
  </property>
</Properties>
</file>