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6" d="100"/>
          <a:sy n="116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/>
              <a:t>FS_EDGE_Ph2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smtClean="0">
                <a:latin typeface="Arial" charset="0"/>
              </a:rPr>
              <a:t>Bo Zhang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and updated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Evaluation on solutions for KI 2.2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“</a:t>
            </a:r>
            <a:r>
              <a:rPr lang="en-GB" altLang="zh-CN" sz="1400" dirty="0" smtClean="0"/>
              <a:t>Authentication </a:t>
            </a:r>
            <a:r>
              <a:rPr lang="en-GB" altLang="zh-CN" sz="1400" dirty="0"/>
              <a:t>mechanism selection between EEC and </a:t>
            </a:r>
            <a:r>
              <a:rPr lang="en-GB" altLang="zh-CN" sz="1400" dirty="0" smtClean="0"/>
              <a:t>ECS/EES”</a:t>
            </a: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welcomed.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and evaluation for KI 2.2 (new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and updated).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SA2 and SA6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group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SA2/SA6-related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may be submitted for discussion and endorsement.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ontinue the normative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FS_EDGE_Ph2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4609055"/>
              </p:ext>
            </p:extLst>
          </p:nvPr>
        </p:nvGraphicFramePr>
        <p:xfrm>
          <a:off x="405791" y="1293558"/>
          <a:ext cx="7578090" cy="366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1343617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3708443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#1.1: How to authorize PDU session to support local traffic routing to access an EHE in the VPLMN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#2.1: Authentication and authorization of the EEC/UE by the ECS/EES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Added</a:t>
                      </a:r>
                      <a:r>
                        <a:rPr lang="en-US" altLang="zh-CN" sz="1100" baseline="0" dirty="0" smtClean="0"/>
                        <a:t> in SA3 #107adhoc</a:t>
                      </a:r>
                      <a:endParaRPr lang="en-US" altLang="zh-CN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#2.2: Authentication mechanism selection between EEC and ECS/EES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Added</a:t>
                      </a:r>
                      <a:r>
                        <a:rPr lang="en-US" sz="1100" baseline="0" dirty="0" smtClean="0"/>
                        <a:t> in SA3 #107adhoc</a:t>
                      </a:r>
                    </a:p>
                    <a:p>
                      <a:r>
                        <a:rPr lang="en-US" sz="1100" baseline="0" dirty="0" smtClean="0"/>
                        <a:t>Controversial issues: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baseline="0" dirty="0" smtClean="0"/>
                        <a:t>How to select the authentication mechanism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baseline="0" dirty="0" smtClean="0"/>
                        <a:t>Whether authentication failure should be avoided.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#2.3: Authentication and Authorization between V-ECS and H-ECS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#2.4: Transport security for the EDGE10 interface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496553" y="5163387"/>
            <a:ext cx="158455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484971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443711" y="51633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FS_EDGE_Ph2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33.739 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scope, 5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issues, and 11 solutions.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</a:t>
            </a:r>
            <a:r>
              <a:rPr lang="en-US" altLang="zh-CN" sz="1600" dirty="0" smtClean="0"/>
              <a:t>(</a:t>
            </a:r>
            <a:r>
              <a:rPr lang="en-GB" altLang="zh-CN" sz="1600" dirty="0"/>
              <a:t>TR 23.700-48: "5G System Enhancements for Edge Computing; Phase 2"</a:t>
            </a:r>
            <a:r>
              <a:rPr lang="en-US" altLang="zh-CN" sz="1600" dirty="0" smtClean="0"/>
              <a:t>)</a:t>
            </a:r>
            <a:endParaRPr lang="en-US" altLang="zh-CN" sz="160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</a:t>
            </a:r>
            <a:r>
              <a:rPr lang="en-US" altLang="zh-CN" sz="1600" dirty="0"/>
              <a:t>conclusions so </a:t>
            </a:r>
            <a:r>
              <a:rPr lang="en-US" altLang="zh-CN" sz="1600" dirty="0" smtClean="0"/>
              <a:t>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SA6 </a:t>
            </a:r>
            <a:r>
              <a:rPr lang="en-US" altLang="zh-CN" sz="1600" dirty="0"/>
              <a:t>SID </a:t>
            </a:r>
            <a:r>
              <a:rPr lang="en-US" altLang="zh-CN" sz="1600" dirty="0" smtClean="0"/>
              <a:t>(</a:t>
            </a:r>
            <a:r>
              <a:rPr lang="en-GB" altLang="zh-CN" sz="1600" dirty="0"/>
              <a:t>TR 23.700-98: "</a:t>
            </a:r>
            <a:r>
              <a:rPr lang="en-IN" altLang="zh-CN" sz="1600" dirty="0"/>
              <a:t>Study on Enhanced architecture for enabling Edge Applications</a:t>
            </a:r>
            <a:r>
              <a:rPr lang="en-GB" altLang="zh-CN" sz="1600" dirty="0"/>
              <a:t> "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FS_EDGE_Ph2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7336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 of support for Edge Computing —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33.739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Key issue #2.2: Authentication mechanism selection between EEC and ECS/EES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), and the security baseline for the KI #2.2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Conclusion on Key Issue #2.2 is not achieved in Rel17. No consensus can be seen from the last meeting. </a:t>
            </a:r>
            <a:r>
              <a:rPr lang="en-GB" sz="1400" dirty="0" smtClean="0"/>
              <a:t>Companies are suggested to consider how to securely establish the authentication between EEC and EES/ECS correctly. If the authentication failure can not be avoided, the whole procedure may not be workable in reality.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FS_EDGE_Ph2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8160</TotalTime>
  <Words>496</Words>
  <Application>Microsoft Office PowerPoint</Application>
  <PresentationFormat>全屏显示(4:3)</PresentationFormat>
  <Paragraphs>106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FS_EDGE_Ph2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Rapperteur</cp:lastModifiedBy>
  <cp:revision>1319</cp:revision>
  <dcterms:created xsi:type="dcterms:W3CDTF">2008-08-30T09:32:10Z</dcterms:created>
  <dcterms:modified xsi:type="dcterms:W3CDTF">2022-07-11T09:32:01Z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(3)BAzriIBe9YQf+nt8XsfAXENlwFugWeqJ+5VG6TYNu5YB+efYBPCnD6eWs5UWe8P8a+HRy6Bk
wtJT0egL+yKe44hyv4unr1ZP4LYBp3Ex/S632oOx6lsNeEMVpinIA89MyVnEzShLOGZT1IbX
hMW8T7dJav52s8SIuEPvi/62zErgqNoMCHCnf35TFUY4gkolaM8NtiKHXko7F+DYFLksJTak
23KATBPrUPwmtSixVc</vt:lpwstr>
  </property>
  <property fmtid="{D5CDD505-2E9C-101B-9397-08002B2CF9AE}" pid="10" name="_2015_ms_pID_7253431">
    <vt:lpwstr>0QTw+cMkUBHAhQTiW607qMlFRO3kFXaaC3cekdc770nEE0+A7ERR7I
TWHgSIKhRLS1Wiq1G0HFEfhTvAGQSqz9H0ZalyJa6xaKPe3jcsYvAKgGnvg6x7JUtWiz0xF1
wTC4b5SgjbzYfW2TeITt6m4Ige/Zr94Nlz3PUM8ZBQiEiWAJY3xFOSXdEDwN6BUvIFEeGlIg
hxMQUXrH2xjuaVZEhnc+fR9pcD3l6//uuvql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JbWuMUgQT4s15sme9ci+JC0=</vt:lpwstr>
  </property>
</Properties>
</file>