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 varScale="1">
        <p:scale>
          <a:sx n="103" d="100"/>
          <a:sy n="103" d="100"/>
        </p:scale>
        <p:origin x="849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</a:t>
            </a:r>
            <a:r>
              <a:rPr lang="en-US" altLang="zh-CN" dirty="0"/>
              <a:t>PIN</a:t>
            </a:r>
            <a:r>
              <a:rPr lang="fr-FR" dirty="0"/>
              <a:t>_</a:t>
            </a:r>
            <a:r>
              <a:rPr lang="en-US" altLang="zh-CN" dirty="0"/>
              <a:t>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/>
              <a:t>Zhenhua</a:t>
            </a:r>
            <a:r>
              <a:rPr lang="en-GB" altLang="en-US" sz="1800" b="1" dirty="0">
                <a:latin typeface="Arial" charset="0"/>
              </a:rPr>
              <a:t> </a:t>
            </a:r>
            <a:r>
              <a:rPr lang="en-US" altLang="zh-CN" sz="1800" b="1" dirty="0">
                <a:latin typeface="Arial" charset="0"/>
              </a:rPr>
              <a:t>Xie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vivo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5GS requirements on authentication KI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for authentication KI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NOTE: 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SA3#107e-Ad-Hoc meeting has no consensus on 5GS requirements, SA3#108e and SA2#152e will end at same day (26th Aug.), so no information from SA2 for this meeting and no solution proposal is allowed for this meeting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5401180"/>
              </p:ext>
            </p:extLst>
          </p:nvPr>
        </p:nvGraphicFramePr>
        <p:xfrm>
          <a:off x="405791" y="1293558"/>
          <a:ext cx="7578090" cy="320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52362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Key Issue #1: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33.882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 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33.882 v0.1.0 contains scope and 1 key issue with 5GS requirements TBD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FS_PIN, TR 23.700-88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Next SA2 meeting 17-26 August 2022, i.e. SA2 will not have progressed at SA3’s August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FS_PIN_Sec</a:t>
            </a:r>
            <a:r>
              <a:rPr lang="en-US" sz="2000" dirty="0">
                <a:solidFill>
                  <a:srgbClr val="FF0000"/>
                </a:solidFill>
              </a:rPr>
              <a:t>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38231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personal IoT networks security aspects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FS_PIN_Sec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33.882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new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Agree 5GS requirements on authentication KI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 on authentication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SA2 starts conclusion on August meeting, SA3 </a:t>
            </a:r>
            <a:r>
              <a:rPr lang="fr-FR" altLang="zh-CN" sz="1200" dirty="0" err="1"/>
              <a:t>may</a:t>
            </a:r>
            <a:r>
              <a:rPr lang="fr-FR" altLang="zh-CN" sz="1200" dirty="0"/>
              <a:t> </a:t>
            </a:r>
            <a:r>
              <a:rPr lang="fr-FR" altLang="zh-CN" sz="1200" dirty="0" err="1"/>
              <a:t>delay</a:t>
            </a:r>
            <a:r>
              <a:rPr lang="fr-FR" altLang="zh-CN" sz="1200" dirty="0"/>
              <a:t> to </a:t>
            </a:r>
            <a:r>
              <a:rPr lang="fr-FR" altLang="zh-CN" sz="1200" dirty="0" err="1"/>
              <a:t>study</a:t>
            </a:r>
            <a:r>
              <a:rPr lang="fr-FR" altLang="zh-CN" sz="1200" dirty="0"/>
              <a:t> KI </a:t>
            </a:r>
            <a:r>
              <a:rPr lang="fr-FR" altLang="zh-CN" sz="1200" dirty="0" err="1"/>
              <a:t>with</a:t>
            </a:r>
            <a:r>
              <a:rPr lang="fr-FR" altLang="zh-CN" sz="1200" dirty="0"/>
              <a:t> 5GS </a:t>
            </a:r>
            <a:r>
              <a:rPr lang="fr-FR" altLang="zh-CN" sz="1200" dirty="0" err="1"/>
              <a:t>requirements</a:t>
            </a:r>
            <a:r>
              <a:rPr lang="fr-FR" altLang="zh-CN" sz="1200" dirty="0"/>
              <a:t> and </a:t>
            </a:r>
            <a:r>
              <a:rPr lang="fr-FR" altLang="zh-CN" sz="1200" dirty="0" err="1"/>
              <a:t>corresponding</a:t>
            </a:r>
            <a:r>
              <a:rPr lang="fr-FR" altLang="zh-CN" sz="1200" dirty="0"/>
              <a:t> solutions at </a:t>
            </a:r>
            <a:r>
              <a:rPr lang="fr-FR" altLang="zh-CN" sz="1200" dirty="0" err="1"/>
              <a:t>October</a:t>
            </a:r>
            <a:r>
              <a:rPr lang="fr-FR" altLang="zh-CN" sz="1200" dirty="0"/>
              <a:t> meeting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FS_PIN_Sec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purl.org/dc/dcmitype/"/>
    <ds:schemaRef ds:uri="c67c731b-696e-4d20-8664-fee8943d9cc6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e0d6c333-3612-4d65-a7f4-5976eb42d46a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8237</TotalTime>
  <Words>360</Words>
  <Application>Microsoft Office PowerPoint</Application>
  <PresentationFormat>全屏显示(4:3)</PresentationFormat>
  <Paragraphs>90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FS_PIN_Sec</vt:lpstr>
      <vt:lpstr>PowerPoint 演示文稿</vt:lpstr>
      <vt:lpstr>PowerPoint 演示文稿</vt:lpstr>
      <vt:lpstr>PowerPoint 演示文稿</vt:lpstr>
      <vt:lpstr>FS_PIN_Sec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1351</cp:revision>
  <dcterms:created xsi:type="dcterms:W3CDTF">2008-08-30T09:32:10Z</dcterms:created>
  <dcterms:modified xsi:type="dcterms:W3CDTF">2022-07-11T05:35:48Z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