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93" r:id="rId6"/>
    <p:sldId id="794" r:id="rId7"/>
    <p:sldId id="792" r:id="rId8"/>
    <p:sldId id="791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F3A83-78D9-4A40-AD10-F4A56A449AAE}" v="11" dt="2022-07-11T13:11:19.82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2" d="100"/>
          <a:sy n="72" d="100"/>
        </p:scale>
        <p:origin x="8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2022-07-11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2022-07-11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b="1" dirty="0" err="1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17781"/>
            <a:ext cx="8554481" cy="431954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after July: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Six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new solutions from four companies were already presented and tentatively agreed with modifications for inclusion in the TR but noted by a single company at July meeting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. All s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ix solutions for KI#1 postponed. KI#1 with 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ENs.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Two new </a:t>
            </a:r>
            <a:r>
              <a:rPr lang="en-CA" sz="1400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were proposed at the July meeting with one of them (KI #2) requiring further work.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KI#2 threat and requirement to be further discussed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Overall plan: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August ‘22 meeting: concentrate on KI #1 (e.g., update </a:t>
            </a:r>
            <a:r>
              <a:rPr lang="en-CA" sz="1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agree). 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October ‘22 meeting further develop solutions for KI #1 towards completion of their evaluation. Finalize all solutions for KI #1 and start the conclusions process for KI #1. Also in October, advance solutions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KI #2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 November meeting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#1, start the evaluation of solutions for KI #2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November meeting have the following treatment for KI #1 and KI #2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last week of October, a moderated email discussion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In the first </a:t>
            </a:r>
            <a:r>
              <a:rPr lang="en-CA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week of November, a conference call where we can exchange on the Evaluation of the solutions and on the road to conclusions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118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     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90885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solutions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solutions</a:t>
            </a:r>
          </a:p>
          <a:p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2201662"/>
            <a:ext cx="217502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685059" y="2673659"/>
            <a:ext cx="1205885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2398451" y="3250707"/>
            <a:ext cx="3015378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Six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#1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 err="1"/>
              <a:t>Some</a:t>
            </a:r>
            <a:r>
              <a:rPr lang="fr-FR" sz="1600" dirty="0"/>
              <a:t> (the SID </a:t>
            </a:r>
            <a:r>
              <a:rPr lang="fr-FR" sz="1600" dirty="0" err="1"/>
              <a:t>may</a:t>
            </a:r>
            <a:r>
              <a:rPr lang="fr-FR" sz="1600" dirty="0"/>
              <a:t> have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FS_Id_Prvc</a:t>
            </a:r>
            <a:r>
              <a:rPr lang="en-US" sz="2000" dirty="0">
                <a:solidFill>
                  <a:srgbClr val="FF0000"/>
                </a:solidFill>
              </a:rPr>
              <a:t>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53978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May be for RAN (KI #2)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 current technical contentious issues and only stemming from “absolute consensus”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Break through the contention issues in October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SI completion in Q1 2023 (due to the “absolute consensus” requirement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11043</TotalTime>
  <Words>458</Words>
  <Application>Microsoft Office PowerPoint</Application>
  <PresentationFormat>On-screen Show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‘FS_Id_Prvc’</vt:lpstr>
      <vt:lpstr>PowerPoint Presentation</vt:lpstr>
      <vt:lpstr>PowerPoint Presentation</vt:lpstr>
      <vt:lpstr>PowerPoint Presentation</vt:lpstr>
      <vt:lpstr>‘FS_Id_Prvc’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1308</cp:revision>
  <dcterms:created xsi:type="dcterms:W3CDTF">2008-08-30T09:32:10Z</dcterms:created>
  <dcterms:modified xsi:type="dcterms:W3CDTF">2022-07-11T18:51:02Z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