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2"/>
  </p:notesMasterIdLst>
  <p:handoutMasterIdLst>
    <p:handoutMasterId r:id="rId13"/>
  </p:handoutMasterIdLst>
  <p:sldIdLst>
    <p:sldId id="303" r:id="rId7"/>
    <p:sldId id="793" r:id="rId8"/>
    <p:sldId id="794" r:id="rId9"/>
    <p:sldId id="792" r:id="rId10"/>
    <p:sldId id="791" r:id="rId11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78" d="100"/>
          <a:sy n="78" d="100"/>
        </p:scale>
        <p:origin x="56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7/11/2022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7/11/2022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5065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1465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SA3#107Adhoc-e June 27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 –Jul1st, 2022</a:t>
            </a: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for FS_eNS_Ph3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GB" altLang="en-US" sz="1800" b="1" dirty="0">
                <a:latin typeface="Arial" charset="0"/>
              </a:rPr>
              <a:t>Zander Lei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Huawei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August meeting: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concentrate on key issues (new and updated)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n</a:t>
            </a:r>
            <a:r>
              <a:rPr lang="en-CA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ew solution are welcomed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In October meeting: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concentrate on solutions 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u="sng" dirty="0">
                <a:latin typeface="Calibri" panose="020F0502020204030204" pitchFamily="34" charset="0"/>
                <a:ea typeface="Times New Roman" panose="02020603050405020304" pitchFamily="18" charset="0"/>
              </a:rPr>
              <a:t>new key issues are not expected after October meeting</a:t>
            </a:r>
            <a:endParaRPr lang="en-CA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In November meeting: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completing solutions, concluding key issues, TR to be sent for information.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u="sng" dirty="0">
                <a:latin typeface="Calibri" panose="020F0502020204030204" pitchFamily="34" charset="0"/>
                <a:ea typeface="Times New Roman" panose="02020603050405020304" pitchFamily="18" charset="0"/>
              </a:rPr>
              <a:t>WID proposal, if needed, for approval </a:t>
            </a:r>
            <a:endParaRPr lang="en-CA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In January/February meeting: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u="sng" dirty="0">
                <a:latin typeface="Calibri" panose="020F0502020204030204" pitchFamily="34" charset="0"/>
                <a:ea typeface="Times New Roman" panose="02020603050405020304" pitchFamily="18" charset="0"/>
              </a:rPr>
              <a:t>normative work starts</a:t>
            </a: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, if WID approved in November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additional conclusions, revised WID proposal, if needed, for approval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u="sng" dirty="0">
                <a:latin typeface="Calibri" panose="020F0502020204030204" pitchFamily="34" charset="0"/>
                <a:ea typeface="Times New Roman" panose="02020603050405020304" pitchFamily="18" charset="0"/>
              </a:rPr>
              <a:t>TR completed and sent for approval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In April meeting: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normative work continues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In May meeting: 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u="sng" dirty="0">
                <a:latin typeface="Calibri" panose="020F0502020204030204" pitchFamily="34" charset="0"/>
                <a:ea typeface="Times New Roman" panose="02020603050405020304" pitchFamily="18" charset="0"/>
              </a:rPr>
              <a:t>normative work completed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FS_eNS_Ph3 Status  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0C460251-77A8-48CE-AADB-326E505C80B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90100991"/>
              </p:ext>
            </p:extLst>
          </p:nvPr>
        </p:nvGraphicFramePr>
        <p:xfrm>
          <a:off x="405791" y="1293558"/>
          <a:ext cx="7578090" cy="30618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98916">
                  <a:extLst>
                    <a:ext uri="{9D8B030D-6E8A-4147-A177-3AD203B41FA5}">
                      <a16:colId xmlns:a16="http://schemas.microsoft.com/office/drawing/2014/main" val="1084802273"/>
                    </a:ext>
                  </a:extLst>
                </a:gridCol>
                <a:gridCol w="1281793">
                  <a:extLst>
                    <a:ext uri="{9D8B030D-6E8A-4147-A177-3AD203B41FA5}">
                      <a16:colId xmlns:a16="http://schemas.microsoft.com/office/drawing/2014/main" val="2334763832"/>
                    </a:ext>
                  </a:extLst>
                </a:gridCol>
                <a:gridCol w="1697381">
                  <a:extLst>
                    <a:ext uri="{9D8B030D-6E8A-4147-A177-3AD203B41FA5}">
                      <a16:colId xmlns:a16="http://schemas.microsoft.com/office/drawing/2014/main" val="368405616"/>
                    </a:ext>
                  </a:extLst>
                </a:gridCol>
              </a:tblGrid>
              <a:tr h="570784">
                <a:tc>
                  <a:txBody>
                    <a:bodyPr/>
                    <a:lstStyle/>
                    <a:p>
                      <a:r>
                        <a:rPr lang="en-US" dirty="0"/>
                        <a:t>Key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Solutions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Solution 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629202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#1 : providing VPLMN slice information to roaming UE</a:t>
                      </a:r>
                      <a:r>
                        <a:rPr lang="en-SG" dirty="0">
                          <a:effectLst/>
                        </a:rPr>
                        <a:t> </a:t>
                      </a: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(incomplete)</a:t>
                      </a:r>
                      <a:endParaRPr lang="en-SG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2544180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#2 : temporary slice authorization and slice service area authorization</a:t>
                      </a:r>
                      <a:endParaRPr lang="en-SG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3291565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r>
                        <a:rPr lang="en-US" dirty="0"/>
                        <a:t>#3: network slice admission control (NSAC)</a:t>
                      </a:r>
                    </a:p>
                    <a:p>
                      <a:r>
                        <a:rPr lang="en-US" dirty="0"/>
                        <a:t>(Incomplete)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437073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412196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rgbClr val="FF0000"/>
                </a:solidFill>
              </a:rPr>
              <a:t>TR Summary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223301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FS_eNS_Ph3 Status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2A4A03-A875-40D1-8E06-0598F52A6477}"/>
              </a:ext>
            </a:extLst>
          </p:cNvPr>
          <p:cNvSpPr txBox="1"/>
          <p:nvPr/>
        </p:nvSpPr>
        <p:spPr>
          <a:xfrm>
            <a:off x="521970" y="5176999"/>
            <a:ext cx="1394460" cy="707886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SA3#107 Adhoc-3 Jun27-July1st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Key Issues and Solution proposals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0CB9F6F-DD1C-48EF-984D-30E6EB63D340}"/>
              </a:ext>
            </a:extLst>
          </p:cNvPr>
          <p:cNvSpPr txBox="1"/>
          <p:nvPr/>
        </p:nvSpPr>
        <p:spPr>
          <a:xfrm>
            <a:off x="2257697" y="5180299"/>
            <a:ext cx="1394460" cy="707886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SA3#108  </a:t>
            </a:r>
          </a:p>
          <a:p>
            <a:r>
              <a:rPr lang="en-US" dirty="0">
                <a:solidFill>
                  <a:srgbClr val="2A6EA8"/>
                </a:solidFill>
              </a:rPr>
              <a:t>Aug 22-26,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Key Issues and Solution proposals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4767D1A-D9CE-4CF3-B74B-B07B567A9B03}"/>
              </a:ext>
            </a:extLst>
          </p:cNvPr>
          <p:cNvSpPr txBox="1"/>
          <p:nvPr/>
        </p:nvSpPr>
        <p:spPr>
          <a:xfrm>
            <a:off x="3993424" y="5176999"/>
            <a:ext cx="1566455" cy="707886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SA3#108 </a:t>
            </a:r>
            <a:r>
              <a:rPr lang="en-US" dirty="0" err="1">
                <a:solidFill>
                  <a:srgbClr val="2A6EA8"/>
                </a:solidFill>
              </a:rPr>
              <a:t>Adhoc</a:t>
            </a:r>
            <a:r>
              <a:rPr lang="en-US" dirty="0">
                <a:solidFill>
                  <a:srgbClr val="2A6EA8"/>
                </a:solidFill>
              </a:rPr>
              <a:t>-e      Oct 10-14,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Deadline to introduce new Key Issues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489ECE7-6035-426A-B9FF-70F6248303BD}"/>
              </a:ext>
            </a:extLst>
          </p:cNvPr>
          <p:cNvSpPr txBox="1"/>
          <p:nvPr/>
        </p:nvSpPr>
        <p:spPr>
          <a:xfrm>
            <a:off x="5901147" y="5157371"/>
            <a:ext cx="1394460" cy="707886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SA3#109  </a:t>
            </a:r>
          </a:p>
          <a:p>
            <a:r>
              <a:rPr lang="en-US" dirty="0">
                <a:solidFill>
                  <a:srgbClr val="2A6EA8"/>
                </a:solidFill>
              </a:rPr>
              <a:t>Nov 14-18,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Conclusions &amp; Normative work</a:t>
            </a:r>
          </a:p>
        </p:txBody>
      </p:sp>
    </p:spTree>
    <p:extLst>
      <p:ext uri="{BB962C8B-B14F-4D97-AF65-F5344CB8AC3E}">
        <p14:creationId xmlns:p14="http://schemas.microsoft.com/office/powerpoint/2010/main" val="3491595708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/>
              <a:t>TR 33.886 v0.1.0 includes three key issues (incomplete and missing threats and requirments)</a:t>
            </a:r>
            <a:endParaRPr lang="de-DE" altLang="de-DE" sz="12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SA2’s work on FS_eNS_Ph3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sz="1200" dirty="0"/>
              <a:t>TR 23.700-041 v0.3.0, completion rate 50%, end date Dec-2022.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/>
              <a:t>6 key issues and 37 solutions have been agreed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/>
              <a:t>Next SA2 meeting 17-26 August 2022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/>
              <a:t>No status update before SA3 August meeting</a:t>
            </a: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FS_eNS_Ph3 status after SA3#107Adhoc-e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3136868"/>
              </p:ext>
            </p:extLst>
          </p:nvPr>
        </p:nvGraphicFramePr>
        <p:xfrm>
          <a:off x="301625" y="1287463"/>
          <a:ext cx="8687186" cy="68834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960029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enhanced security for network slicing Phase 3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FS_eNS_Ph3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Mar-2023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15%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TR 33.886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r>
              <a:rPr lang="en-US" sz="1400" b="1" dirty="0">
                <a:ea typeface="+mn-ea"/>
                <a:cs typeface="+mn-cs"/>
              </a:rPr>
              <a:t>SA2/RAN impacts and dependencies</a:t>
            </a:r>
            <a:r>
              <a:rPr lang="en-US" sz="1400" dirty="0">
                <a:ea typeface="+mn-ea"/>
                <a:cs typeface="+mn-cs"/>
              </a:rPr>
              <a:t>:</a:t>
            </a:r>
            <a:endParaRPr lang="de-DE" sz="1400" dirty="0">
              <a:ea typeface="+mn-ea"/>
              <a:cs typeface="+mn-cs"/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None determined yet for RAN and SA2</a:t>
            </a:r>
          </a:p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endParaRPr lang="en-US" sz="1400" b="1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Contentious Issue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GB" sz="1200" dirty="0"/>
              <a:t>Threats and potential security requirements for both KI#1 and KI#3 were not agreed in SA3#107Adhoc-e.</a:t>
            </a:r>
            <a:endParaRPr lang="de-DE" sz="12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de-DE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Focus for the Next Meeting 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CA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Complete most key issues in August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Overall Plan</a:t>
            </a:r>
            <a:r>
              <a:rPr lang="en-US" altLang="zh-CN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/>
              <a:t>See pg2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Risks: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/>
              <a:t>No agreement in SA3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88E2AB-CBFF-4456-99B7-D64DA69227D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05791" y="249653"/>
            <a:ext cx="68278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FS_eNS_Ph3</a:t>
            </a:r>
            <a:r>
              <a:rPr lang="en-US" sz="2400" dirty="0">
                <a:solidFill>
                  <a:srgbClr val="FF0000"/>
                </a:solidFill>
              </a:rPr>
              <a:t> status after SA3#107Adhoc-e </a:t>
            </a:r>
          </a:p>
        </p:txBody>
      </p:sp>
    </p:spTree>
    <p:extLst>
      <p:ext uri="{BB962C8B-B14F-4D97-AF65-F5344CB8AC3E}">
        <p14:creationId xmlns:p14="http://schemas.microsoft.com/office/powerpoint/2010/main" val="3452607634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SharedContentType xmlns="Microsoft.SharePoint.Taxonomy.ContentTypeSync" SourceId="34c87397-5fc1-491e-85e7-d6110dbe9cbd" ContentTypeId="0x0101" PreviousValue="false"/>
</file>

<file path=customXml/itemProps1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DD099C7-CF44-471D-B7DF-D246DF2BD038}">
  <ds:schemaRefs>
    <ds:schemaRef ds:uri="c67c731b-696e-4d20-8664-fee8943d9cc6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purl.org/dc/elements/1.1/"/>
    <ds:schemaRef ds:uri="71c5aaf6-e6ce-465b-b873-5148d2a4c105"/>
    <ds:schemaRef ds:uri="http://schemas.openxmlformats.org/package/2006/metadata/core-properties"/>
    <ds:schemaRef ds:uri="http://purl.org/dc/terms/"/>
    <ds:schemaRef ds:uri="http://purl.org/dc/dcmitype/"/>
    <ds:schemaRef ds:uri="http://schemas.microsoft.com/office/infopath/2007/PartnerControls"/>
    <ds:schemaRef ds:uri="e0d6c333-3612-4d65-a7f4-5976eb42d46a"/>
  </ds:schemaRefs>
</ds:datastoreItem>
</file>

<file path=customXml/itemProps4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8080</TotalTime>
  <Words>405</Words>
  <Application>Microsoft Office PowerPoint</Application>
  <PresentationFormat>On-screen Show (4:3)</PresentationFormat>
  <Paragraphs>95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宋体</vt:lpstr>
      <vt:lpstr>Arial</vt:lpstr>
      <vt:lpstr>Calibri</vt:lpstr>
      <vt:lpstr>Symbol</vt:lpstr>
      <vt:lpstr>Times New Roman</vt:lpstr>
      <vt:lpstr>Office Theme</vt:lpstr>
      <vt:lpstr>SA WG3 Status report for FS_eNS_Ph3</vt:lpstr>
      <vt:lpstr>PowerPoint Presentation</vt:lpstr>
      <vt:lpstr>PowerPoint Presentation</vt:lpstr>
      <vt:lpstr>PowerPoint Presentation</vt:lpstr>
      <vt:lpstr>FS_eNS_Ph3 status after SA3#107Adhoc-e 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Lei Zhongding (Zander)</cp:lastModifiedBy>
  <cp:revision>1321</cp:revision>
  <dcterms:created xsi:type="dcterms:W3CDTF">2008-08-30T09:32:10Z</dcterms:created>
  <dcterms:modified xsi:type="dcterms:W3CDTF">2022-07-11T08:47:26Z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  <property fmtid="{D5CDD505-2E9C-101B-9397-08002B2CF9AE}" pid="13" name="_2015_ms_pID_725343">
    <vt:lpwstr>(2)3Z5SZ3Rz7i8HcOYHPrESC3qvWpojO8AK4LCVPC/Q7s1ET3PfklfHzIKwcd6doH6CdgI9Xka5
88lJTfIwxcF9xeEeSzxOm6qcUprfuuu8tvpKSI/ier8uBDawwTTuBi76z2aPp7lwBPeUYuip
85XFuust1E5PmKp7VF+sYd8qaOg4WW8yuHyBDGzgeYebpcE8R5gB90BABfT09CDg9Hv/8C0d
rMiQIVCcoRLG2CefS4</vt:lpwstr>
  </property>
  <property fmtid="{D5CDD505-2E9C-101B-9397-08002B2CF9AE}" pid="14" name="_2015_ms_pID_7253431">
    <vt:lpwstr>Sywxk5FXaLkzBXeZHVniyI5O9EbLCTv12vEdXJShHWrtN+cAJXeoip
3JLWr2TIRvvV5P2KymP6WNAbWeL5VceTtGY/c/1GpT+aj3Ag7uBOZwZbIz5qrCLny2HLmWr8
NMp0v83EnVI5oDLBV5IlXPwnoB8G5OIJXg7T0JSXr7KL7FH92dIqIU9XAVX7T/HeEvM=</vt:lpwstr>
  </property>
</Properties>
</file>