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6.xml" ContentType="application/vnd.openxmlformats-officedocument.presentationml.notesSlide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798" r:id="rId8"/>
    <p:sldId id="795" r:id="rId9"/>
    <p:sldId id="794" r:id="rId10"/>
    <p:sldId id="791" r:id="rId11"/>
    <p:sldId id="797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>
        <p:scale>
          <a:sx n="90" d="100"/>
          <a:sy n="90" d="100"/>
        </p:scale>
        <p:origin x="-1085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15065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31465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en-US" altLang="zh-CN" dirty="0" smtClean="0"/>
              <a:t>FS_eNA_SEC_Ph3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Chang Liu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1191" y="1203430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has 6 KIs and 6 solution, with 3 KIs don’t have any solution by now</a:t>
            </a:r>
            <a:endParaRPr lang="en-US" sz="1600" strike="sngStrike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US" sz="16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KIs(KI#2,KI#5,KI#6)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completion</a:t>
            </a:r>
            <a:r>
              <a:rPr lang="en-CA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( solution 1-6) 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to add new solutions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Solution </a:t>
            </a: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completion(including evaluation and solving ENs)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Begin to add conclusions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Send SID for information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Prepare WID proposal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Send SID for approval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FS_eNA_Ph2_SEC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=""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77090885"/>
              </p:ext>
            </p:extLst>
          </p:nvPr>
        </p:nvGraphicFramePr>
        <p:xfrm>
          <a:off x="379414" y="1100127"/>
          <a:ext cx="8131539" cy="4278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397151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2615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Protection of data and analytics exchange in roaming case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#5: Access control and </a:t>
                      </a:r>
                      <a:r>
                        <a:rPr lang="en-GB" altLang="zh-CN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anonymization</a:t>
                      </a:r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data and analytics exchange in roaming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ENs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763486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#2:Authorization of selection of participant NWDAF instances in the Federated Learning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636238">
                <a:tc rowSpan="4"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Security for AI/ML model storage and sharing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#1: Authorization of AI/ML model retrieving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#2: Authorization and Authentication of ML model transfer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ENs</a:t>
                      </a:r>
                      <a:endParaRPr lang="en-US" sz="1400" dirty="0"/>
                    </a:p>
                  </a:txBody>
                  <a:tcPr/>
                </a:tc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#3: AI/ML model authorization and retrieval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 ENs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63623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#4: AI/ML model storage and sharing security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r>
                        <a:rPr lang="en-US" sz="1400" baseline="0" dirty="0" smtClean="0"/>
                        <a:t> ENs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FS_eNA_SEC_Ph3</a:t>
            </a:r>
            <a:r>
              <a:rPr lang="en-US" altLang="zh-CN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Status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509051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509051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strike="sngStrike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50905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Issues,  solution proposals</a:t>
            </a:r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509051"/>
            <a:ext cx="1394460" cy="116955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Solution completion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  <a:r>
              <a:rPr lang="en-US" dirty="0"/>
              <a:t>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77090885"/>
              </p:ext>
            </p:extLst>
          </p:nvPr>
        </p:nvGraphicFramePr>
        <p:xfrm>
          <a:off x="300283" y="2076073"/>
          <a:ext cx="8131539" cy="218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513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3829619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1591407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397151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636238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#4: Anomalous NF behaviour detection by NWDAF </a:t>
                      </a:r>
                      <a:r>
                        <a:rPr lang="en-GB" altLang="zh-CN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(from R17)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#6: Anomalous NF behaviour detection by NWDAF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636238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#5: KI on Security for NWDAF-assisted application detection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proposed KI in 107Adhoc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  <a:tr h="445367">
                <a:tc>
                  <a:txBody>
                    <a:bodyPr/>
                    <a:lstStyle/>
                    <a:p>
                      <a:r>
                        <a:rPr lang="en-GB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#6: Key issues on Cyber-attack detection</a:t>
                      </a:r>
                      <a:r>
                        <a:rPr lang="en-GB" altLang="zh-CN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(from R17)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New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proposed KI in 107Adhoc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FS_eNA_SEC_Ph3 Status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80110" y="518374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and Solution proposals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017520" y="5183747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strike="sngStrike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trike="sngStrike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183747"/>
            <a:ext cx="1394460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Issues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530340" y="518374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&amp; Normative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5957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FS_eNA_SEC_Ph3 </a:t>
            </a:r>
            <a:r>
              <a:rPr lang="en-US" sz="2400" dirty="0" smtClean="0">
                <a:solidFill>
                  <a:srgbClr val="FF0000"/>
                </a:solidFill>
              </a:rPr>
              <a:t>status </a:t>
            </a:r>
            <a:r>
              <a:rPr lang="en-US" sz="2400" dirty="0">
                <a:solidFill>
                  <a:srgbClr val="FF0000"/>
                </a:solidFill>
              </a:rPr>
              <a:t>after SA3#107Adhoc-e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5894699"/>
              </p:ext>
            </p:extLst>
          </p:nvPr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FS_eNA_SEC_Ph3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35%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2 new KIs and 6 new solutions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of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TR 33.738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TR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33.738 v0.2.0 </a:t>
            </a:r>
            <a:r>
              <a:rPr lang="de-DE" altLang="de-DE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contains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 key issues and 6 solutions,</a:t>
            </a: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with 3 KIs don’t have any solution by now</a:t>
            </a:r>
            <a:endParaRPr lang="de-DE" altLang="de-DE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 solution procedure need to be aligned with SA2, no </a:t>
            </a:r>
            <a:r>
              <a:rPr lang="en-US" altLang="zh-CN" sz="1600" dirty="0" smtClean="0"/>
              <a:t>evaluations or conclusions  in SA2 TR by now.</a:t>
            </a:r>
            <a:endParaRPr lang="en-US" altLang="zh-CN" sz="16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  <p:extLst>
      <p:ext uri="{BB962C8B-B14F-4D97-AF65-F5344CB8AC3E}">
        <p14:creationId xmlns="" xmlns:p14="http://schemas.microsoft.com/office/powerpoint/2010/main" val="345260763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6768" y="1244462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Need to discuss more about the </a:t>
            </a:r>
            <a:r>
              <a:rPr lang="en-GB" altLang="zh-CN" sz="1400" dirty="0" smtClean="0"/>
              <a:t>necessity on end-to-end protection of ML model</a:t>
            </a:r>
            <a:endParaRPr lang="de-DE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Current solution completion( solution 1-6)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Propose new solutions for current KIs(KI#2,KI#5,KI#6)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meeting to add key issues</a:t>
            </a:r>
            <a:endParaRPr lang="en-CA" sz="1400" u="sng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Have risks on TR completion </a:t>
            </a:r>
            <a:r>
              <a:rPr lang="en-GB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GB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November (due </a:t>
            </a:r>
            <a:r>
              <a:rPr lang="en-GB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to late feedback from </a:t>
            </a:r>
            <a:r>
              <a:rPr lang="en-GB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SA2)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Request to  include </a:t>
            </a:r>
            <a:r>
              <a:rPr lang="en-GB" altLang="zh-CN" sz="1400" dirty="0" err="1" smtClean="0">
                <a:latin typeface="Calibri" panose="020F0502020204030204" pitchFamily="34" charset="0"/>
                <a:ea typeface="Times New Roman" panose="02020603050405020304" pitchFamily="18" charset="0"/>
              </a:rPr>
              <a:t>eNA</a:t>
            </a:r>
            <a:r>
              <a:rPr lang="en-GB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topic in the agenda of November meeting 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FS_eNA_SEC_Ph3 </a:t>
            </a:r>
            <a:r>
              <a:rPr lang="en-US" sz="2400" dirty="0" smtClean="0">
                <a:solidFill>
                  <a:srgbClr val="FF0000"/>
                </a:solidFill>
              </a:rPr>
              <a:t>status </a:t>
            </a:r>
            <a:r>
              <a:rPr lang="en-US" sz="2400" dirty="0">
                <a:solidFill>
                  <a:srgbClr val="FF0000"/>
                </a:solidFill>
              </a:rPr>
              <a:t>after SA3#107Adhoc-e </a:t>
            </a:r>
          </a:p>
        </p:txBody>
      </p:sp>
    </p:spTree>
    <p:extLst>
      <p:ext uri="{BB962C8B-B14F-4D97-AF65-F5344CB8AC3E}">
        <p14:creationId xmlns=""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12510</TotalTime>
  <Words>549</Words>
  <Application>Microsoft Office PowerPoint</Application>
  <PresentationFormat>全屏显示(4:3)</PresentationFormat>
  <Paragraphs>123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Theme</vt:lpstr>
      <vt:lpstr>SA WG3 Status report for FS_eNA_SEC_Ph3</vt:lpstr>
      <vt:lpstr>幻灯片 2</vt:lpstr>
      <vt:lpstr>幻灯片 3</vt:lpstr>
      <vt:lpstr>幻灯片 4</vt:lpstr>
      <vt:lpstr>FS_eNA_SEC_Ph3 status after SA3#107Adhoc-e </vt:lpstr>
      <vt:lpstr>FS_eNA_SEC_Ph3 status after SA3#107Adhoc-e 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刘</cp:lastModifiedBy>
  <cp:revision>1367</cp:revision>
  <dcterms:created xsi:type="dcterms:W3CDTF">2008-08-30T09:32:10Z</dcterms:created>
  <dcterms:modified xsi:type="dcterms:W3CDTF">2022-07-11T08:51:11Z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