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 autoAdjust="0"/>
    <p:restoredTop sz="96455" autoAdjust="0"/>
  </p:normalViewPr>
  <p:slideViewPr>
    <p:cSldViewPr snapToGrid="0">
      <p:cViewPr varScale="1">
        <p:scale>
          <a:sx n="116" d="100"/>
          <a:sy n="116" d="100"/>
        </p:scale>
        <p:origin x="15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Key issues added during June and August meetings should be concluded in November.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(e.g. Resolve</a:t>
            </a:r>
            <a:r>
              <a:rPr lang="en-US" altLang="zh-CN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ENs in the agreed key issues)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FS_Ranging_SL_Sec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Lu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Xiaomi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Update the existing key issue as needed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Agree on key issue for Direct Communication security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 issues based on 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status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SA2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Start to add 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 </a:t>
            </a: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for key issues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add/update key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issues, based on progress at SA2’s August meeting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for key </a:t>
            </a: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and update existing solutions as needed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to add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evaluations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and update existing solutions as needed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 solution evaluations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to add conclusions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Agree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on WID with first set of objectives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Complete the conclusions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key 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issues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4476663"/>
              </p:ext>
            </p:extLst>
          </p:nvPr>
        </p:nvGraphicFramePr>
        <p:xfrm>
          <a:off x="405791" y="1293558"/>
          <a:ext cx="7578090" cy="356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259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510801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Privacy protection for Ranging/SL Positioning services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Authorization for Ranging/</a:t>
                      </a:r>
                      <a:r>
                        <a:rPr lang="en-US" sz="1800" dirty="0" err="1" smtClean="0"/>
                        <a:t>Sidelink</a:t>
                      </a:r>
                      <a:r>
                        <a:rPr lang="en-US" sz="1800" dirty="0" smtClean="0"/>
                        <a:t> Positioning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Protection of discovery procedure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33.893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</a:t>
            </a:r>
            <a:r>
              <a:rPr lang="de-DE" altLang="de-DE" sz="1400" dirty="0" smtClean="0"/>
              <a:t>33.893 </a:t>
            </a:r>
            <a:r>
              <a:rPr lang="de-DE" altLang="de-DE" sz="1400" dirty="0"/>
              <a:t>v0.1.0 contains </a:t>
            </a:r>
            <a:r>
              <a:rPr lang="de-DE" altLang="de-DE" sz="1400" dirty="0" smtClean="0"/>
              <a:t>the scope </a:t>
            </a:r>
            <a:r>
              <a:rPr lang="de-DE" altLang="de-DE" sz="1400" dirty="0"/>
              <a:t>and </a:t>
            </a:r>
            <a:r>
              <a:rPr lang="de-DE" altLang="de-DE" sz="1400" dirty="0" smtClean="0"/>
              <a:t>three</a:t>
            </a:r>
            <a:r>
              <a:rPr lang="de-DE" altLang="de-DE" sz="1400" dirty="0" smtClean="0"/>
              <a:t> </a:t>
            </a:r>
            <a:r>
              <a:rPr lang="de-DE" altLang="de-DE" sz="1400" dirty="0"/>
              <a:t>key </a:t>
            </a:r>
            <a:r>
              <a:rPr lang="de-DE" altLang="de-DE" sz="1400" dirty="0" smtClean="0"/>
              <a:t>issues 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</a:t>
            </a:r>
            <a:r>
              <a:rPr lang="en-US" sz="1600" dirty="0" err="1"/>
              <a:t>FS_Ranging_SL</a:t>
            </a:r>
            <a:r>
              <a:rPr lang="en-US" sz="1600" dirty="0"/>
              <a:t>, </a:t>
            </a:r>
            <a:r>
              <a:rPr lang="en-US" sz="1600" dirty="0"/>
              <a:t>TR </a:t>
            </a:r>
            <a:r>
              <a:rPr lang="en-US" sz="1600" dirty="0" smtClean="0"/>
              <a:t>23.700-86 v0.3.0</a:t>
            </a:r>
            <a:r>
              <a:rPr lang="en-US" sz="1600" dirty="0"/>
              <a:t>, completion rate </a:t>
            </a:r>
            <a:r>
              <a:rPr lang="en-US" sz="1600" dirty="0" smtClean="0"/>
              <a:t>60</a:t>
            </a:r>
            <a:r>
              <a:rPr lang="en-US" sz="1600" dirty="0"/>
              <a:t>%, end date </a:t>
            </a:r>
            <a:r>
              <a:rPr lang="en-US" sz="1600" dirty="0" smtClean="0"/>
              <a:t>Dec-2021.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Next </a:t>
            </a:r>
            <a:r>
              <a:rPr lang="en-US" altLang="zh-CN" sz="1600" dirty="0"/>
              <a:t>SA2 meeting 17-26 August 2022, i.e. SA2 will not have progressed at SA3’s August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17373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Ranging Based Services and </a:t>
                      </a:r>
                      <a:r>
                        <a:rPr lang="en-US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FS_Ranging_SL_Sec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33.893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altLang="zh-CN" sz="1400" b="1" dirty="0"/>
              <a:t>SA2/RAN impacts and dependencies</a:t>
            </a:r>
            <a:r>
              <a:rPr lang="en-US" altLang="zh-CN" sz="1400" dirty="0"/>
              <a:t>:</a:t>
            </a:r>
            <a:endParaRPr lang="de-DE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None for RAN and none determined yet for SA2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400" b="1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 smtClean="0"/>
              <a:t>Contentious </a:t>
            </a:r>
            <a:r>
              <a:rPr lang="de-DE" sz="1400" b="1" dirty="0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Key issue on </a:t>
            </a:r>
            <a:r>
              <a:rPr lang="en-US" sz="1200" dirty="0" smtClean="0"/>
              <a:t>Direct Communication Security was </a:t>
            </a:r>
            <a:r>
              <a:rPr lang="en-US" sz="1200" dirty="0"/>
              <a:t>not agreed at SA3#107adhoc-e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Agree on key issue for </a:t>
            </a:r>
            <a:r>
              <a:rPr lang="en-US" altLang="zh-CN" sz="1200" dirty="0"/>
              <a:t>Direct Communication </a:t>
            </a:r>
            <a:r>
              <a:rPr lang="en-US" altLang="zh-CN" sz="1200" dirty="0" smtClean="0"/>
              <a:t>Security</a:t>
            </a:r>
            <a:r>
              <a:rPr lang="en-US" sz="1200" dirty="0" smtClean="0"/>
              <a:t> 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Add further key issues based on current status of SA2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Add solutions for </a:t>
            </a:r>
            <a:r>
              <a:rPr lang="en-US" sz="1200" dirty="0" smtClean="0"/>
              <a:t>the agreed key issues</a:t>
            </a: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None </a:t>
            </a:r>
            <a:r>
              <a:rPr lang="en-GB" altLang="zh-CN" sz="1200" dirty="0" smtClean="0"/>
              <a:t>identified</a:t>
            </a:r>
            <a:endParaRPr lang="fr-FR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71c5aaf6-e6ce-465b-b873-5148d2a4c105"/>
    <ds:schemaRef ds:uri="e0d6c333-3612-4d65-a7f4-5976eb42d46a"/>
    <ds:schemaRef ds:uri="http://schemas.microsoft.com/office/2006/documentManagement/types"/>
    <ds:schemaRef ds:uri="http://purl.org/dc/elements/1.1/"/>
    <ds:schemaRef ds:uri="c67c731b-696e-4d20-8664-fee8943d9cc6"/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8126</TotalTime>
  <Words>399</Words>
  <Application>Microsoft Office PowerPoint</Application>
  <PresentationFormat>全屏显示(4:3)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FS_Ranging_SL_Sec</vt:lpstr>
      <vt:lpstr>PowerPoint 演示文稿</vt:lpstr>
      <vt:lpstr>PowerPoint 演示文稿</vt:lpstr>
      <vt:lpstr>PowerPoint 演示文稿</vt:lpstr>
      <vt:lpstr>FS_Ranging_SL_SEC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</cp:lastModifiedBy>
  <cp:revision>1317</cp:revision>
  <dcterms:created xsi:type="dcterms:W3CDTF">2008-08-30T09:32:10Z</dcterms:created>
  <dcterms:modified xsi:type="dcterms:W3CDTF">2022-07-12T05:00:42Z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CWM50039bf5c02f4775842a204ae737599c">
    <vt:lpwstr>CWMwVGCcvtyMEOw5DtLqyPoDuskLEs6fCF/zIIVBRbaP1iLF3XiVGG+7RdYyOM1vA46IMUvdWp1e4+2t7d5UuWYkw==</vt:lpwstr>
  </property>
</Properties>
</file>