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3" d="100"/>
          <a:sy n="63" d="100"/>
        </p:scale>
        <p:origin x="10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FS_NR_AIML_NGRAN_SEC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Vlasios Tsiatsis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First key issue agreements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October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 further key issues depending on the progress of RAN3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First potential solutions and potential evaluations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November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Last meeting to add new 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First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Discussion on potential WID objectives. Preliminary agreements on objectives.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January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meeting/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February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Conclusions for all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WID agreement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normative work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normative work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Finalize potential normative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68144409"/>
              </p:ext>
            </p:extLst>
          </p:nvPr>
        </p:nvGraphicFramePr>
        <p:xfrm>
          <a:off x="405791" y="1293558"/>
          <a:ext cx="757809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None so far.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 so far.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33.877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&amp; Normative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600" dirty="0"/>
              <a:t>TR 33.877 v0.1.0 contains the scope and background clauses. 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RAN3 has agreed on a WID for the RAN AI/ML framework in April but has not started working on the normative work yet. It is expected that RAN3 starts working on normative work in August (RAN3#117-e, Aug 15-24). SA3’s meeting will have some results of the RAN3 discussion during the SA3 meeting but not before submission. 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October and November meetings for SA3 and RAN3 are overlapping.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It is recommended that SA3 company delegates coordinate with their RAN3 colleagues to progress the SA3 work in parallel.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It might be necessary for offline SA3 teleconferences in between regular meetings.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FS_NR_AIML_NGRAN_SEC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102935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the security aspects of Artificial Intelligence (AI)/Machine Learning (ML) for the NG-RAN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FS_NR_AIML_NGRAN_SEC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2%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33.877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RAN3 since only the scope and background clauses were added in the TR. 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 for the moment.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First key issue agreements</a:t>
            </a:r>
            <a:endParaRPr lang="en-CA" sz="12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SA3 and RAN3 meetings are mostly overlapping in 2022.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126542"/>
            <a:ext cx="68278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8071</TotalTime>
  <Words>433</Words>
  <Application>Microsoft Office PowerPoint</Application>
  <PresentationFormat>On-screen Show (4:3)</PresentationFormat>
  <Paragraphs>87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FS_NR_AIML_NGRAN_SEC</vt:lpstr>
      <vt:lpstr>PowerPoint Presentation</vt:lpstr>
      <vt:lpstr>PowerPoint Presentation</vt:lpstr>
      <vt:lpstr>PowerPoint Presentation</vt:lpstr>
      <vt:lpstr>FS_NR_AIML_NGRAN_SEC 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1344</cp:revision>
  <dcterms:created xsi:type="dcterms:W3CDTF">2008-08-30T09:32:10Z</dcterms:created>
  <dcterms:modified xsi:type="dcterms:W3CDTF">2022-07-11T11:42:13Z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