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5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‘FS_AKMA_Ph2’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/>
              <a:t/>
            </a:r>
            <a:br>
              <a:rPr lang="en-US" altLang="en-US" sz="2000" b="1"/>
            </a:br>
            <a:r>
              <a:rPr lang="en-GB" altLang="en-US" sz="1800" b="1" smtClean="0">
                <a:latin typeface="Arial" charset="0"/>
              </a:rPr>
              <a:t>Xiaoting Huang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None/>
            </a:pPr>
            <a:r>
              <a:rPr lang="en-CA" sz="1600" smtClean="0">
                <a:latin typeface="Calibri" panose="020F0502020204030204" pitchFamily="34" charset="0"/>
                <a:ea typeface="Times New Roman" panose="02020603050405020304" pitchFamily="18" charset="0"/>
              </a:rPr>
              <a:t>Only two main key issues are scoped for now: </a:t>
            </a:r>
          </a:p>
          <a:p>
            <a:pPr marL="342900" lvl="0" indent="-342900">
              <a:buNone/>
            </a:pPr>
            <a:r>
              <a:rPr lang="en-CA" sz="160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 1: AKMA roaming </a:t>
            </a:r>
          </a:p>
          <a:p>
            <a:pPr marL="342900" lvl="0" indent="-342900">
              <a:buNone/>
            </a:pPr>
            <a:r>
              <a:rPr lang="en-CA" sz="160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 2: Intoducing Authentication Proxy (AP)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August meeting </a:t>
            </a:r>
            <a:r>
              <a:rPr lang="en-CA" altLang="zh-CN" sz="160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(prefer to be added in the agenda or added into the November meeting)</a:t>
            </a:r>
            <a:r>
              <a:rPr lang="en-CA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u="sng" smtClean="0">
                <a:latin typeface="Calibri" panose="020F0502020204030204" pitchFamily="34" charset="0"/>
                <a:ea typeface="Calibri" panose="020F0502020204030204" pitchFamily="34" charset="0"/>
              </a:rPr>
              <a:t>      Finalize the key issues!</a:t>
            </a:r>
          </a:p>
          <a:p>
            <a:pPr marL="628650" lvl="1" indent="-342900">
              <a:buNone/>
            </a:pPr>
            <a:r>
              <a:rPr lang="en-CA" altLang="zh-CN" sz="1200" i="1" smtClean="0">
                <a:latin typeface="Calibri" panose="020F0502020204030204" pitchFamily="34" charset="0"/>
                <a:ea typeface="Calibri" panose="020F0502020204030204" pitchFamily="34" charset="0"/>
              </a:rPr>
              <a:t>A SA3/SA3-LI joint-call will be arranged to focus on the roaming key issue and related solutions( if possible)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Add solutions and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Add conclusions if any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en-CA" altLang="zh-CN" sz="1200" u="sng" smtClean="0">
                <a:latin typeface="Calibri" panose="020F0502020204030204" pitchFamily="34" charset="0"/>
                <a:ea typeface="Calibri" panose="020F0502020204030204" pitchFamily="34" charset="0"/>
              </a:rPr>
              <a:t>Last meeting for extending SID objectives!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October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u="sng" smtClean="0">
                <a:latin typeface="Calibri" panose="020F0502020204030204" pitchFamily="34" charset="0"/>
                <a:ea typeface="Calibri" panose="020F0502020204030204" pitchFamily="34" charset="0"/>
              </a:rPr>
              <a:t>     Last meeting to add/update solutions!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Add conlcusions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Send the TR for information/approval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Agree on the WID based on the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January/February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work.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the TR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6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CA" sz="180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‘FS_AKMA_Ph2’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=""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77090885"/>
              </p:ext>
            </p:extLst>
          </p:nvPr>
        </p:nvGraphicFramePr>
        <p:xfrm>
          <a:off x="405791" y="1293558"/>
          <a:ext cx="7578090" cy="239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#1: Support for AKMA roaming scenario  </a:t>
                      </a:r>
                      <a:endParaRPr lang="zh-CN" altLang="zh-CN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 solutions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All lack of details</a:t>
                      </a:r>
                      <a:r>
                        <a:rPr lang="en-US" baseline="0" smtClean="0"/>
                        <a:t> of LI consideration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#2: Introducing the Authentication proxy into AKMA</a:t>
                      </a:r>
                      <a:endParaRPr lang="zh-CN" altLang="zh-CN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 solution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EN of FQDN configuration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rgbClr val="FF0000"/>
                </a:solidFill>
              </a:rPr>
              <a:t>‘FS_AKMA_Ph2</a:t>
            </a:r>
            <a:r>
              <a:rPr lang="en-US" sz="2400" smtClean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Key Issues and Solution proposals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SA3#108  </a:t>
            </a:r>
          </a:p>
          <a:p>
            <a:r>
              <a:rPr lang="en-US" dirty="0">
                <a:solidFill>
                  <a:srgbClr val="FF0000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Deadline to introduce new Key Issues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584960" cy="1323439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</a:t>
            </a:r>
            <a:r>
              <a:rPr lang="en-US"/>
              <a:t>to </a:t>
            </a:r>
            <a:r>
              <a:rPr lang="en-US" smtClean="0"/>
              <a:t>introduce/update 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mtClean="0"/>
              <a:t>Conclusions &amp; TR sent for indormation/approval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66135" y="5157371"/>
            <a:ext cx="1394460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trike="sngStrike" smtClean="0">
                <a:solidFill>
                  <a:srgbClr val="2A6EA8"/>
                </a:solidFill>
              </a:rPr>
              <a:t>SA3#109</a:t>
            </a:r>
          </a:p>
          <a:p>
            <a:r>
              <a:rPr lang="en-US" altLang="zh-CN" strike="sngStrike" smtClean="0">
                <a:solidFill>
                  <a:srgbClr val="2A6EA8"/>
                </a:solidFill>
              </a:rPr>
              <a:t>Nov 14-18, 2022</a:t>
            </a:r>
          </a:p>
          <a:p>
            <a:r>
              <a:rPr lang="en-US" altLang="zh-CN" strike="sngStrike" smtClean="0">
                <a:solidFill>
                  <a:srgbClr val="2A6EA8"/>
                </a:solidFill>
              </a:rPr>
              <a:t>  </a:t>
            </a:r>
          </a:p>
        </p:txBody>
      </p:sp>
      <p:sp>
        <p:nvSpPr>
          <p:cNvPr id="12" name="矩形 11"/>
          <p:cNvSpPr/>
          <p:nvPr/>
        </p:nvSpPr>
        <p:spPr>
          <a:xfrm>
            <a:off x="6672404" y="5745808"/>
            <a:ext cx="21909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smtClean="0">
                <a:latin typeface="Arial" charset="0"/>
              </a:rPr>
              <a:t>Or not removing from the November meeting if the study cannot be included in the August meeting </a:t>
            </a:r>
            <a:endParaRPr lang="zh-CN" altLang="en-US" b="1" smtClean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TR 33.737 v0.2.0 contains 2 key issues and 7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/>
              <a:t>None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‘FS_AKMA_Ph2’  </a:t>
            </a:r>
            <a:r>
              <a:rPr lang="en-US" sz="2000" dirty="0">
                <a:solidFill>
                  <a:srgbClr val="FF0000"/>
                </a:solidFill>
              </a:rPr>
              <a:t>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5894699"/>
              </p:ext>
            </p:extLst>
          </p:nvPr>
        </p:nvGraphicFramePr>
        <p:xfrm>
          <a:off x="301625" y="1287463"/>
          <a:ext cx="8687186" cy="101413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AKMA Phase 2</a:t>
                      </a:r>
                    </a:p>
                    <a:p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FS_AKMA_Ph2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35%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GB" sz="1200" baseline="0" smtClean="0">
                          <a:solidFill>
                            <a:srgbClr val="FF0000"/>
                          </a:solidFill>
                        </a:rPr>
                        <a:t> updated key issue and 7 new solutiosn are added to </a:t>
                      </a: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TR 33.737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There are different understandings/interpretation of LI requirements.</a:t>
            </a:r>
            <a:endParaRPr lang="de-DE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the key issues, especially KI#1 with LI requirements agreed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Solutions for both key issues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</a:t>
            </a:r>
            <a:r>
              <a:rPr lang="en-US" altLang="zh-CN" sz="1400">
                <a:latin typeface="Calibri" panose="020F0502020204030204" pitchFamily="34" charset="0"/>
                <a:ea typeface="Times New Roman" panose="02020603050405020304" pitchFamily="18" charset="0"/>
              </a:rPr>
              <a:t>dedicated 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slide, slide #2.</a:t>
            </a: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Only 1 meeting left to complete the SID if not included in both August&amp; November meeting, as the SID was targeted at Dec, 2022.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Request to be included in the agenda of either August or November meeting.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FS_AKMA_Ph2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after SA3#107Adhoc-e </a:t>
            </a:r>
          </a:p>
        </p:txBody>
      </p:sp>
    </p:spTree>
    <p:extLst>
      <p:ext uri="{BB962C8B-B14F-4D97-AF65-F5344CB8AC3E}">
        <p14:creationId xmlns=""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8255</TotalTime>
  <Words>422</Words>
  <Application>Microsoft Office PowerPoint</Application>
  <PresentationFormat>全屏显示(4:3)</PresentationFormat>
  <Paragraphs>96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‘FS_AKMA_Ph2’</vt:lpstr>
      <vt:lpstr>幻灯片 2</vt:lpstr>
      <vt:lpstr>幻灯片 3</vt:lpstr>
      <vt:lpstr>幻灯片 4</vt:lpstr>
      <vt:lpstr>‘FS_AKMA_Ph2’  status after SA3#107Adhoc-e 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xiaoting</cp:lastModifiedBy>
  <cp:revision>1305</cp:revision>
  <dcterms:created xsi:type="dcterms:W3CDTF">2008-08-30T09:32:10Z</dcterms:created>
  <dcterms:modified xsi:type="dcterms:W3CDTF">2022-07-11T11:28:24Z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