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>
        <p:scale>
          <a:sx n="100" d="100"/>
          <a:sy n="100" d="100"/>
        </p:scale>
        <p:origin x="48" y="-5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FS_ZTS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Sheeba Backia Mary B.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Lenovo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 (SA3#108-e):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on the main key issue(s) for the SID.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Calibri" panose="020F0502020204030204" pitchFamily="34" charset="0"/>
              </a:rPr>
              <a:t>Main Key Issue includes: ‘Need for continuous trust evaluation’ and ‘Scenarios which can benefit from trust evaluation outcome’.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October Meeting (SA3#108Adhoc-e):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Discuss and agree on Solution(s) for the agreed main Key Issue(s).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Also, discuss and agree on additional secondary Key Issues (if any relevant) for the SID.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November Meeting (SA3#109):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Discuss and agree on solution refinements/evaluations for the main key issue(s) and new solutions for additional key issues (if any exist).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Reach conclusions for the Main Key Issue(s).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January/February Meeting (SA3#109Adhoc/SA3#110):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Initiate Normative work.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Reach Conclusions for the Secondary Key Issue(s) if any.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April Meeting (SA3#110Adhoc):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Progress Normative work.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May Meeting (SA3#111):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Normative work.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Over-all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FS_ZTS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72770300"/>
              </p:ext>
            </p:extLst>
          </p:nvPr>
        </p:nvGraphicFramePr>
        <p:xfrm>
          <a:off x="405791" y="1293558"/>
          <a:ext cx="7578090" cy="34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Yet to be agreed! 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33.894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fr-FR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FS_ZTS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Agreed Skeleton and Scope.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850549" y="5157371"/>
            <a:ext cx="156143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main Key Issues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732022" y="5157371"/>
            <a:ext cx="1573362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solutions and new additional secondary Key Issues.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&amp; Normative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33.894 v0.1.0 contains scope. The main key issue is yet to be agreed.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latin typeface="Calibri" panose="020F0502020204030204" pitchFamily="34" charset="0"/>
                <a:ea typeface="Calibri" panose="020F0502020204030204" pitchFamily="34" charset="0"/>
              </a:rPr>
              <a:t>Main Key Issue includes: ‘Need for continuous trust evaluation’ and ‘Scenarios which can benefit from trust evaluation outcome’.</a:t>
            </a:r>
            <a:endParaRPr lang="de-DE" altLang="de-DE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None (the SID has no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FS_ZTS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538703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latinLnBrk="1"/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960038</a:t>
                      </a:r>
                    </a:p>
                  </a:txBody>
                  <a:tcPr marL="44450" marR="44450" marT="25400" marB="1905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Zero Trust Security principles in mobile networks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FS_ZTS</a:t>
                      </a: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TR 33.894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None for RAN and none determined yet for SA2.</a:t>
            </a: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None. </a:t>
            </a: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717550" lvl="1" indent="-266700"/>
            <a:r>
              <a:rPr lang="en-US" sz="1400" dirty="0"/>
              <a:t>The description of the main key issue, ‘Need for continuous trust evaluation’ has be aligned across different companies in SA3.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 (No. 2).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400" dirty="0"/>
              <a:t>If alignment can’t </a:t>
            </a:r>
            <a:r>
              <a:rPr lang="fr-FR" sz="1400" dirty="0" err="1"/>
              <a:t>be</a:t>
            </a:r>
            <a:r>
              <a:rPr lang="fr-FR" sz="1400" dirty="0"/>
              <a:t> reached for the main Key Issue description, ‘</a:t>
            </a:r>
            <a:r>
              <a:rPr lang="en-US" sz="1400" dirty="0"/>
              <a:t>Need for continuous trust evaluation</a:t>
            </a:r>
            <a:r>
              <a:rPr lang="fr-FR" sz="1400" dirty="0"/>
              <a:t>’, </a:t>
            </a:r>
            <a:r>
              <a:rPr lang="fr-FR" sz="1400" dirty="0" err="1"/>
              <a:t>it</a:t>
            </a:r>
            <a:r>
              <a:rPr lang="fr-FR" sz="1400" dirty="0"/>
              <a:t> will impact the SID progress, and completion. 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endParaRPr lang="fr-FR" sz="8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FS_ZTS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455</Words>
  <Application>Microsoft Office PowerPoint</Application>
  <PresentationFormat>On-screen Show (4:3)</PresentationFormat>
  <Paragraphs>83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FS_ZTS</vt:lpstr>
      <vt:lpstr>PowerPoint Presentation</vt:lpstr>
      <vt:lpstr>PowerPoint Presentation</vt:lpstr>
      <vt:lpstr>PowerPoint Presentation</vt:lpstr>
      <vt:lpstr>FS_ZTS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Sheeba</cp:lastModifiedBy>
  <cp:revision>1317</cp:revision>
  <dcterms:created xsi:type="dcterms:W3CDTF">2008-08-30T09:32:10Z</dcterms:created>
  <dcterms:modified xsi:type="dcterms:W3CDTF">2022-07-11T08:46:34Z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