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5F8096-C3E0-44C9-A179-A9D8E84A4ECF}" v="4" dt="2024-05-31T08:50:37.72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6" d="100"/>
          <a:sy n="66" d="100"/>
        </p:scale>
        <p:origin x="105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ios Tsiatsis" userId="3714e57f-197d-4688-a484-9c6b2244d728" providerId="ADAL" clId="{4D5F8096-C3E0-44C9-A179-A9D8E84A4ECF}"/>
    <pc:docChg chg="undo custSel modSld sldOrd">
      <pc:chgData name="Vlasios Tsiatsis" userId="3714e57f-197d-4688-a484-9c6b2244d728" providerId="ADAL" clId="{4D5F8096-C3E0-44C9-A179-A9D8E84A4ECF}" dt="2024-05-31T13:30:48.157" v="1725" actId="20577"/>
      <pc:docMkLst>
        <pc:docMk/>
      </pc:docMkLst>
      <pc:sldChg chg="modSp mod">
        <pc:chgData name="Vlasios Tsiatsis" userId="3714e57f-197d-4688-a484-9c6b2244d728" providerId="ADAL" clId="{4D5F8096-C3E0-44C9-A179-A9D8E84A4ECF}" dt="2024-05-31T08:33:01.196" v="57" actId="20577"/>
        <pc:sldMkLst>
          <pc:docMk/>
          <pc:sldMk cId="0" sldId="303"/>
        </pc:sldMkLst>
        <pc:spChg chg="mod">
          <ac:chgData name="Vlasios Tsiatsis" userId="3714e57f-197d-4688-a484-9c6b2244d728" providerId="ADAL" clId="{4D5F8096-C3E0-44C9-A179-A9D8E84A4ECF}" dt="2024-05-31T08:32:36.594" v="55" actId="108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Vlasios Tsiatsis" userId="3714e57f-197d-4688-a484-9c6b2244d728" providerId="ADAL" clId="{4D5F8096-C3E0-44C9-A179-A9D8E84A4ECF}" dt="2024-05-31T08:33:01.196" v="57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 ord">
        <pc:chgData name="Vlasios Tsiatsis" userId="3714e57f-197d-4688-a484-9c6b2244d728" providerId="ADAL" clId="{4D5F8096-C3E0-44C9-A179-A9D8E84A4ECF}" dt="2024-05-31T13:30:48.157" v="1725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4D5F8096-C3E0-44C9-A179-A9D8E84A4ECF}" dt="2024-05-31T08:58:49.727" v="76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4D5F8096-C3E0-44C9-A179-A9D8E84A4ECF}" dt="2024-05-31T13:29:03.932" v="164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Vlasios Tsiatsis" userId="3714e57f-197d-4688-a484-9c6b2244d728" providerId="ADAL" clId="{4D5F8096-C3E0-44C9-A179-A9D8E84A4ECF}" dt="2024-05-31T13:30:48.157" v="172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4D5F8096-C3E0-44C9-A179-A9D8E84A4ECF}" dt="2024-05-31T13:26:16.633" v="1421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4D5F8096-C3E0-44C9-A179-A9D8E84A4ECF}" dt="2024-05-31T08:33:20.608" v="60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Vlasios Tsiatsis" userId="3714e57f-197d-4688-a484-9c6b2244d728" providerId="ADAL" clId="{4D5F8096-C3E0-44C9-A179-A9D8E84A4ECF}" dt="2024-05-31T13:26:16.633" v="1421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4D5F8096-C3E0-44C9-A179-A9D8E84A4ECF}" dt="2024-05-31T13:30:06.732" v="1721" actId="20577"/>
        <pc:sldMkLst>
          <pc:docMk/>
          <pc:sldMk cId="2954500837" sldId="794"/>
        </pc:sldMkLst>
        <pc:spChg chg="mod">
          <ac:chgData name="Vlasios Tsiatsis" userId="3714e57f-197d-4688-a484-9c6b2244d728" providerId="ADAL" clId="{4D5F8096-C3E0-44C9-A179-A9D8E84A4ECF}" dt="2024-05-31T08:59:00.106" v="768"/>
          <ac:spMkLst>
            <pc:docMk/>
            <pc:sldMk cId="2954500837" sldId="794"/>
            <ac:spMk id="3" creationId="{AA3F033D-2F5F-4BA9-884E-0224675AD20F}"/>
          </ac:spMkLst>
        </pc:spChg>
        <pc:spChg chg="mod">
          <ac:chgData name="Vlasios Tsiatsis" userId="3714e57f-197d-4688-a484-9c6b2244d728" providerId="ADAL" clId="{4D5F8096-C3E0-44C9-A179-A9D8E84A4ECF}" dt="2024-05-31T13:30:06.732" v="1721" actId="20577"/>
          <ac:spMkLst>
            <pc:docMk/>
            <pc:sldMk cId="2954500837" sldId="794"/>
            <ac:spMk id="297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2024-05-31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2024-05-31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FS_NG_RTC_SEC_Ph2</a:t>
            </a:r>
            <a:br>
              <a:rPr lang="fr-FR" dirty="0"/>
            </a:br>
            <a:r>
              <a:rPr lang="en-GB" sz="1800" dirty="0"/>
              <a:t>Study on the security support for the Next Generation Real Time Communication services phase 2</a:t>
            </a: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1800" b="1" dirty="0">
                <a:latin typeface="Arial" charset="0"/>
              </a:rPr>
              <a:t>Vlasios Tsiatsis, Ericsson</a:t>
            </a:r>
          </a:p>
          <a:p>
            <a:pPr>
              <a:lnSpc>
                <a:spcPct val="80000"/>
              </a:lnSpc>
            </a:pPr>
            <a:r>
              <a:rPr lang="en-US" sz="1800" b="1" dirty="0">
                <a:latin typeface="Arial" charset="0"/>
              </a:rPr>
              <a:t>Xiaoting Huang, China Mobile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 TUs planned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In SA3#117 (August)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Updates of the key issues, no new key issues are expected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Updates of existing solutions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new solution proposals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conclusions for some key issues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In SA3#118 (October)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Updates of existing solutions, few or no new solutions are expected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Potentially more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for consideration, potential WID proposal agreement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SA3#119 (November)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solution updates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 conc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 agreement is expected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 conditionally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Draft TR 33.790 for information and approval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</a:rPr>
              <a:t>SA3 meetings in 2025 Q1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Conclude potential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FS_NG_RTC_SEC_Ph2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TR 33.790 v0.3.0 contains the scope, assumptions clauses, 3 key issues: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#1: Third party specific identities with Rel-18 key issue formulation, Editor’s Note for SA2 progress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#2: Security of IMS based Avatar Communication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Key Issue #3: Security and privacy aspects of IMS DC capability exposure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All key issues depend on the progress of the corresponding SA2 study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The TR includes 9 solutions, 4 for KI#1, 4 for KI#2 and 1 for KI#3, most of which have Editor’s Notes stating the dependency of the SA3 study on the SA2 study.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SA2 study documented in TR 23.700-77 and SA3 concluded solutions depend heavily on concluded SA2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SA2 and SA3 meetings are overlapping. 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/>
              <a:t>None</a:t>
            </a:r>
            <a:endParaRPr lang="en-US" altLang="zh-CN" sz="1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zh-CN" sz="1400" dirty="0"/>
              <a:t>Normative work takes </a:t>
            </a:r>
            <a:r>
              <a:rPr lang="en-US" altLang="zh-CN" sz="1400" dirty="0"/>
              <a:t>more time due to dependencies and overlapping SA2 and SA3 meetings.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FS_NG_RTC_SEC_Ph2 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5602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1020038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support for the Next Generation Real Time Communication services phase 2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FS_NG_RTC_SEC_Ph2 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33.790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SA2 study dependency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All SA3 concluded solutions depend on the SA2 concluded solutions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SA3#115: 0.5 TUs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SA3#115Adhoc-e: 0.5 TUs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SA3#116: 0.5 TUs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SA3#117-SA3#120 (2025): 4.5 TUs for this study item and the potential work item corresponding to the study</a:t>
            </a:r>
            <a:endParaRPr lang="en-GB" sz="14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See earlier slide 2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FS_NG_RTC_SEC_Ph2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8334</TotalTime>
  <Words>451</Words>
  <Application>Microsoft Office PowerPoint</Application>
  <PresentationFormat>On-screen Show (4:3)</PresentationFormat>
  <Paragraphs>85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FS_NG_RTC_SEC_Ph2 Study on the security support for the Next Generation Real Time Communication services phase 2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Vlasios</cp:lastModifiedBy>
  <cp:revision>1306</cp:revision>
  <dcterms:created xsi:type="dcterms:W3CDTF">2008-08-30T09:32:10Z</dcterms:created>
  <dcterms:modified xsi:type="dcterms:W3CDTF">2024-05-31T13:30:48Z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