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F8B0A7-8467-4181-AB1C-0B6127302EF5}" v="1" dt="2024-05-29T00:39:44.810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97" d="100"/>
          <a:sy n="197" d="100"/>
        </p:scale>
        <p:origin x="2232" y="1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仲野 有登" userId="9e40874b-b805-4e07-888c-48d147e9383f" providerId="ADAL" clId="{A9F8B0A7-8467-4181-AB1C-0B6127302EF5}"/>
    <pc:docChg chg="undo custSel modSld">
      <pc:chgData name="仲野 有登" userId="9e40874b-b805-4e07-888c-48d147e9383f" providerId="ADAL" clId="{A9F8B0A7-8467-4181-AB1C-0B6127302EF5}" dt="2024-05-31T01:55:10.454" v="443" actId="20577"/>
      <pc:docMkLst>
        <pc:docMk/>
      </pc:docMkLst>
      <pc:sldChg chg="modSp mod">
        <pc:chgData name="仲野 有登" userId="9e40874b-b805-4e07-888c-48d147e9383f" providerId="ADAL" clId="{A9F8B0A7-8467-4181-AB1C-0B6127302EF5}" dt="2024-05-29T07:16:51.934" v="427" actId="20577"/>
        <pc:sldMkLst>
          <pc:docMk/>
          <pc:sldMk cId="0" sldId="303"/>
        </pc:sldMkLst>
        <pc:spChg chg="mod">
          <ac:chgData name="仲野 有登" userId="9e40874b-b805-4e07-888c-48d147e9383f" providerId="ADAL" clId="{A9F8B0A7-8467-4181-AB1C-0B6127302EF5}" dt="2024-05-29T07:16:51.934" v="427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仲野 有登" userId="9e40874b-b805-4e07-888c-48d147e9383f" providerId="ADAL" clId="{A9F8B0A7-8467-4181-AB1C-0B6127302EF5}" dt="2024-05-29T00:38:22.437" v="4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仲野 有登" userId="9e40874b-b805-4e07-888c-48d147e9383f" providerId="ADAL" clId="{A9F8B0A7-8467-4181-AB1C-0B6127302EF5}" dt="2024-05-29T02:01:50.363" v="312" actId="20577"/>
        <pc:sldMkLst>
          <pc:docMk/>
          <pc:sldMk cId="2503194211" sldId="792"/>
        </pc:sldMkLst>
        <pc:spChg chg="mod">
          <ac:chgData name="仲野 有登" userId="9e40874b-b805-4e07-888c-48d147e9383f" providerId="ADAL" clId="{A9F8B0A7-8467-4181-AB1C-0B6127302EF5}" dt="2024-05-29T00:39:04.977" v="8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仲野 有登" userId="9e40874b-b805-4e07-888c-48d147e9383f" providerId="ADAL" clId="{A9F8B0A7-8467-4181-AB1C-0B6127302EF5}" dt="2024-05-29T02:01:50.363" v="312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仲野 有登" userId="9e40874b-b805-4e07-888c-48d147e9383f" providerId="ADAL" clId="{A9F8B0A7-8467-4181-AB1C-0B6127302EF5}" dt="2024-05-29T00:39:54.875" v="53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仲野 有登" userId="9e40874b-b805-4e07-888c-48d147e9383f" providerId="ADAL" clId="{A9F8B0A7-8467-4181-AB1C-0B6127302EF5}" dt="2024-05-31T01:54:55.096" v="437" actId="6549"/>
        <pc:sldMkLst>
          <pc:docMk/>
          <pc:sldMk cId="539970028" sldId="793"/>
        </pc:sldMkLst>
        <pc:spChg chg="mod">
          <ac:chgData name="仲野 有登" userId="9e40874b-b805-4e07-888c-48d147e9383f" providerId="ADAL" clId="{A9F8B0A7-8467-4181-AB1C-0B6127302EF5}" dt="2024-05-29T02:11:03.777" v="368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仲野 有登" userId="9e40874b-b805-4e07-888c-48d147e9383f" providerId="ADAL" clId="{A9F8B0A7-8467-4181-AB1C-0B6127302EF5}" dt="2024-05-31T01:54:55.096" v="437" actId="6549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仲野 有登" userId="9e40874b-b805-4e07-888c-48d147e9383f" providerId="ADAL" clId="{A9F8B0A7-8467-4181-AB1C-0B6127302EF5}" dt="2024-05-31T01:55:10.454" v="443" actId="20577"/>
        <pc:sldMkLst>
          <pc:docMk/>
          <pc:sldMk cId="2954500837" sldId="794"/>
        </pc:sldMkLst>
        <pc:spChg chg="mod">
          <ac:chgData name="仲野 有登" userId="9e40874b-b805-4e07-888c-48d147e9383f" providerId="ADAL" clId="{A9F8B0A7-8467-4181-AB1C-0B6127302EF5}" dt="2024-05-29T02:11:09.255" v="369"/>
          <ac:spMkLst>
            <pc:docMk/>
            <pc:sldMk cId="2954500837" sldId="794"/>
            <ac:spMk id="3" creationId="{AA3F033D-2F5F-4BA9-884E-0224675AD20F}"/>
          </ac:spMkLst>
        </pc:spChg>
        <pc:spChg chg="mod">
          <ac:chgData name="仲野 有登" userId="9e40874b-b805-4e07-888c-48d147e9383f" providerId="ADAL" clId="{A9F8B0A7-8467-4181-AB1C-0B6127302EF5}" dt="2024-05-31T01:55:10.454" v="443" actId="20577"/>
          <ac:spMkLst>
            <pc:docMk/>
            <pc:sldMk cId="2954500837" sldId="794"/>
            <ac:spMk id="2971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5/31/2024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5/31/2024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Work Plan for FS_CAT256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>Yuto Nakano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KDDI</a:t>
            </a:r>
          </a:p>
          <a:p>
            <a:pPr>
              <a:lnSpc>
                <a:spcPct val="80000"/>
              </a:lnSpc>
            </a:pPr>
            <a:r>
              <a:rPr lang="en-GB" altLang="en-US" sz="1800" b="1" dirty="0">
                <a:latin typeface="Arial" charset="0"/>
              </a:rPr>
              <a:t>Ivy Guo</a:t>
            </a:r>
          </a:p>
          <a:p>
            <a:pPr>
              <a:lnSpc>
                <a:spcPct val="80000"/>
              </a:lnSpc>
            </a:pPr>
            <a:r>
              <a:rPr lang="en-GB" altLang="en-US" sz="1800" b="1">
                <a:latin typeface="Arial" charset="0"/>
              </a:rPr>
              <a:t>Apple</a:t>
            </a:r>
            <a:endParaRPr lang="en-US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116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meeting: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updated Assumptions and Conclusion</a:t>
            </a:r>
            <a:r>
              <a:rPr lang="en-GB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agreed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SA3#117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Resolve Annex contribution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FS_CAT256 overall 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/>
              <a:t>Updated assumption and conclusion are added to TR 33.700-41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identified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FS_CAT256 status after SA3#116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454303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1020041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enabling a cryptographic algorithm transition to 256-bits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FS_CAT256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 2024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90%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33.700-41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Issue#1: Analysis of backward compatibility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SA3#115 – 0.5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SA3#115 </a:t>
            </a:r>
            <a:r>
              <a:rPr lang="en-GB" sz="1200" dirty="0" err="1"/>
              <a:t>adhoc</a:t>
            </a:r>
            <a:r>
              <a:rPr lang="en-GB" sz="1200" dirty="0"/>
              <a:t> – 0.5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 #116 – 0.5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SA3#117 – 0.5</a:t>
            </a: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SA3#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117: Resolve </a:t>
            </a:r>
            <a:r>
              <a:rPr lang="en-US" sz="1200">
                <a:solidFill>
                  <a:prstClr val="black"/>
                </a:solidFill>
                <a:latin typeface="Calibri"/>
              </a:rPr>
              <a:t>Annex contribution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FS_CAT256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8302</TotalTime>
  <Words>155</Words>
  <Application>Microsoft Office PowerPoint</Application>
  <PresentationFormat>画面に合わせる (4:3)</PresentationFormat>
  <Paragraphs>68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SA WG3 Work Plan for FS_CAT256</vt:lpstr>
      <vt:lpstr>PowerPoint プレゼンテーション</vt:lpstr>
      <vt:lpstr>PowerPoint プレゼンテーション</vt:lpstr>
      <vt:lpstr>PowerPoint プレゼンテーション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Yuto Nakano</cp:lastModifiedBy>
  <cp:revision>1306</cp:revision>
  <dcterms:created xsi:type="dcterms:W3CDTF">2008-08-30T09:32:10Z</dcterms:created>
  <dcterms:modified xsi:type="dcterms:W3CDTF">2024-05-31T01:55:11Z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