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custDataLst>
    <p:tags r:id="rId9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28" d="100"/>
          <a:sy n="128" d="100"/>
        </p:scale>
        <p:origin x="22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‹Nr.›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5/27/2024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‹Nr.›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 Work plan June,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‹Nr.›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err="1" smtClean="0"/>
              <a:t>draft</a:t>
            </a:r>
            <a:r>
              <a:rPr lang="fr-FR" dirty="0" smtClean="0"/>
              <a:t> TS 33.530 UDR </a:t>
            </a:r>
            <a:r>
              <a:rPr lang="fr-FR" dirty="0" smtClean="0"/>
              <a:t>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Jörg Andreas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BSI Germany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Specific UDR </a:t>
            </a:r>
            <a:r>
              <a:rPr lang="en-CA" sz="1200" dirty="0"/>
              <a:t>test </a:t>
            </a:r>
            <a:r>
              <a:rPr lang="en-CA" sz="1200" dirty="0" smtClean="0"/>
              <a:t>cases based on security requirements for UDR (33.501)</a:t>
            </a:r>
            <a:endParaRPr lang="en-CA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/>
              <a:t>Overall clause 4 </a:t>
            </a:r>
            <a:r>
              <a:rPr lang="en-CA" sz="1200" dirty="0" smtClean="0"/>
              <a:t>SCAS content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451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WID UDR </a:t>
            </a:r>
            <a:r>
              <a:rPr lang="en-US" sz="2000" dirty="0" smtClean="0">
                <a:solidFill>
                  <a:srgbClr val="FF0000"/>
                </a:solidFill>
              </a:rPr>
              <a:t>SCAS </a:t>
            </a:r>
            <a:r>
              <a:rPr lang="en-US" sz="2000" dirty="0" smtClean="0">
                <a:solidFill>
                  <a:srgbClr val="FF0000"/>
                </a:solidFill>
              </a:rPr>
              <a:t>WP-status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 #</a:t>
            </a:r>
            <a:r>
              <a:rPr lang="en-US" sz="2000" dirty="0" smtClean="0">
                <a:solidFill>
                  <a:srgbClr val="FF0000"/>
                </a:solidFill>
              </a:rPr>
              <a:t>116 </a:t>
            </a:r>
            <a:r>
              <a:rPr lang="en-US" sz="2000" dirty="0" err="1" smtClean="0">
                <a:solidFill>
                  <a:srgbClr val="FF0000"/>
                </a:solidFill>
              </a:rPr>
              <a:t>Jeju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206488"/>
              </p:ext>
            </p:extLst>
          </p:nvPr>
        </p:nvGraphicFramePr>
        <p:xfrm>
          <a:off x="301625" y="1287463"/>
          <a:ext cx="8687186" cy="92002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8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82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4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79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1010010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5G Security Assurance Specification (SCAS) for the Unified Data Repository (UDR) 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SCAS_5G_UDR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Nov-2024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pCR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against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33.530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Sec. requirements at 33.501 clause 5.8b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Define normative </a:t>
            </a:r>
            <a:r>
              <a:rPr lang="en-US" altLang="zh-CN" sz="1200" dirty="0" smtClean="0"/>
              <a:t>baseline for </a:t>
            </a:r>
            <a:r>
              <a:rPr lang="en-US" altLang="zh-CN" sz="1200" dirty="0" smtClean="0"/>
              <a:t>UDR SCAS </a:t>
            </a:r>
            <a:r>
              <a:rPr lang="en-US" altLang="zh-CN" sz="1200" dirty="0" err="1" smtClean="0"/>
              <a:t>Testcases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Change in 33.501 regarding </a:t>
            </a:r>
            <a:r>
              <a:rPr lang="en-CA" sz="1200" dirty="0"/>
              <a:t>security requirements for UDR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Further elaborate </a:t>
            </a:r>
            <a:r>
              <a:rPr lang="en-US" altLang="zh-CN" sz="1200" dirty="0"/>
              <a:t>draft </a:t>
            </a:r>
            <a:r>
              <a:rPr lang="en-US" altLang="zh-CN" sz="1200" dirty="0" smtClean="0"/>
              <a:t>TS 33.530 (UDR </a:t>
            </a:r>
            <a:r>
              <a:rPr lang="en-US" altLang="zh-CN" sz="1200" dirty="0"/>
              <a:t>SCAS)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Defining the </a:t>
            </a:r>
            <a:r>
              <a:rPr lang="en-US" altLang="zh-CN" sz="1200" dirty="0" smtClean="0"/>
              <a:t>assets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and </a:t>
            </a:r>
            <a:r>
              <a:rPr lang="en-US" altLang="zh-CN" sz="1200" dirty="0" smtClean="0"/>
              <a:t>threats for key transfer </a:t>
            </a:r>
            <a:r>
              <a:rPr lang="en-US" altLang="zh-CN" sz="1200" dirty="0" smtClean="0"/>
              <a:t>between UDR and other NFs (CR to 33.926)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Defining specific UDR </a:t>
            </a:r>
            <a:r>
              <a:rPr lang="en-US" altLang="zh-CN" sz="1200" dirty="0"/>
              <a:t>SCAS test </a:t>
            </a:r>
            <a:r>
              <a:rPr lang="en-US" altLang="zh-CN" sz="1200" dirty="0" smtClean="0"/>
              <a:t>cases regarding </a:t>
            </a:r>
            <a:r>
              <a:rPr lang="en-US" altLang="zh-CN" sz="1200" dirty="0" smtClean="0"/>
              <a:t>storage transfer </a:t>
            </a:r>
            <a:r>
              <a:rPr lang="en-US" altLang="zh-CN" sz="1200" dirty="0" smtClean="0"/>
              <a:t>security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A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IBAQEBAQEBAQEBAQEBAQMAAAAAAAAAAwAAAAMAAAAA/////wUACgwAAAAAAAAAAAAAIAD///////////////8AAAD///////////////8DAAAAAg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y+T/5A8F9pDqrh6JhGfgl4EAAAAAAADAAAAAAADAAAAAwADAAAAAAD///////8DAAEA////////BQAAAAMAEAALz0QGwCy+kkWxCNyM/aPomQQAAAABAAMAAAACAAMAAAAEAAQAAQD///////8FAAAABAAQAAuyywzEtjp/RIAC+f5fZip4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AMOAAAAAAAAAAAAAP////+DAIMAAAAFX2lkABAAAAAEL5P/kDwX2kOquHomEZ+CXgNEYXRhABsAAAAETGlua2VkU2hhcGVEYXRhAAUAAAAAAAJOYW1lABkAAABMaW5rZWRTaGFwZXNEYXRhUHJvcGVydHkAEFZlcnNpb24AAAAAAAlMYXN0V3JpdGUADC8Teo4BAAAAAQD/////xgDGAAAABV9pZAAQAAAABM9EBsAsvpJFsQjcjP2j6JkDRGF0YQBTAAAACFByZXNlbnRhdGlvblNjYW5uZWRGb3JMaW5rZWRTaGFwZXMAAAJOdW1iZXJGb3JtYXRTZXBhcmF0b3JNb2RlAAoAAABBdXRvbWF0aWMAAAJOYW1lACQAAABMaW5rZWRTaGFwZVByZXNlbnRhdGlvblNldHRpbmdzRGF0YQAQVmVyc2lvbgAAAAAACUxhc3RXcml0ZQArLxN6jgEAAAACAP////+DAIMAAAAFX2lkABAAAAAEsssMxLY6f0SAAvn+X2YqeANEYXRhABsAAAAETGlua2VkU2hhcGVEYXRhAAUAAAAAAAJOYW1lABkAAABMaW5rZWRTaGFwZXNEYXRhUHJvcGVydHkAEFZlcnNpb24AAQAAAAlMYXN0V3JpdGUAHC8Teo4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hCwAAAAAAAAAAAAAgAf///////////////wAAAP///////////////wUAAAAD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GgAGTGlua2VkU2hhcGVzRGF0YVByb3BlcnR5XzAEAAAAAAAFAAAAAwAFAAAABAAFAAAAAAD///////8DAAEBAwAAAAMA////////JQAGTGlua2VkU2hhcGVQcmVzZW50YXRpb25TZXR0aW5nc0RhdGFfMAQAAAABAAUAAAAAAAUAAAACAAQAAQEDAAAABAD///////8aAAZMaW5rZWRTaGFwZXNEYXRhUHJvcGVydHlfMQQAAAACAAUAAAACAAUAAAA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A"/>
  <p:tag name="EMPOWERCHARTSPROPERTIES_LASTWRITEDATE" val="638470418614713524"/>
  <p:tag name="EMPOWERCHARTSPROPERTIES_A_LENGTH" val="2457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166</Words>
  <Application>Microsoft Office PowerPoint</Application>
  <PresentationFormat>Bildschirmpräsentation (4:3)</PresentationFormat>
  <Paragraphs>46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draft TS 33.530 UDR SCAS</vt:lpstr>
      <vt:lpstr>PowerPoint-Präsentation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Andreas, Jörg</cp:lastModifiedBy>
  <cp:revision>1333</cp:revision>
  <dcterms:created xsi:type="dcterms:W3CDTF">2008-08-30T09:32:10Z</dcterms:created>
  <dcterms:modified xsi:type="dcterms:W3CDTF">2024-05-27T08:23:51Z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